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22" r:id="rId3"/>
    <p:sldId id="325" r:id="rId4"/>
    <p:sldId id="326" r:id="rId5"/>
    <p:sldId id="297" r:id="rId6"/>
    <p:sldId id="296" r:id="rId7"/>
    <p:sldId id="324" r:id="rId8"/>
    <p:sldId id="327" r:id="rId9"/>
    <p:sldId id="328" r:id="rId10"/>
    <p:sldId id="329" r:id="rId11"/>
    <p:sldId id="269" r:id="rId1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03" autoAdjust="0"/>
    <p:restoredTop sz="94660"/>
  </p:normalViewPr>
  <p:slideViewPr>
    <p:cSldViewPr>
      <p:cViewPr varScale="1">
        <p:scale>
          <a:sx n="66" d="100"/>
          <a:sy n="66" d="100"/>
        </p:scale>
        <p:origin x="-160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79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5C56D-8A3F-4CDC-9E72-C20BE5F902B5}" type="datetimeFigureOut">
              <a:rPr lang="tr-TR" smtClean="0"/>
              <a:t>01.06.2015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4CF5E-F4EE-42B1-A323-1E38782587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5707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4CF5E-F4EE-42B1-A323-1E38782587F9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5816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01.06.2015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01.06.2015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01.06.2015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01.06.2015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01.06.2015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01.06.2015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01.06.2015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01.06.2015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01.06.2015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01.06.2015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01.06.2015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01.06.2015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smtClean="0">
                <a:solidFill>
                  <a:srgbClr val="FF0000"/>
                </a:solidFill>
              </a:rPr>
              <a:t>Öğrenci İşleri Dairesi Başkanlığı</a:t>
            </a:r>
            <a:endParaRPr lang="tr-TR" sz="2800" b="1">
              <a:solidFill>
                <a:srgbClr val="FF0000"/>
              </a:solidFill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tr-TR" b="1" smtClean="0"/>
              <a:t>İDARİ BİRİMLER GENEL DEĞERLENDİRME TOPLANTISI</a:t>
            </a:r>
          </a:p>
          <a:p>
            <a:pPr algn="ctr"/>
            <a:endParaRPr lang="tr-TR" b="1"/>
          </a:p>
          <a:p>
            <a:pPr algn="ctr"/>
            <a:endParaRPr lang="tr-TR" b="1" smtClean="0"/>
          </a:p>
          <a:p>
            <a:pPr marL="0" indent="0" algn="ctr">
              <a:buNone/>
            </a:pPr>
            <a:r>
              <a:rPr lang="tr-TR" b="1" smtClean="0"/>
              <a:t>29 </a:t>
            </a:r>
            <a:r>
              <a:rPr lang="tr-TR" b="1" smtClean="0"/>
              <a:t>MAYIS 2015</a:t>
            </a:r>
            <a:endParaRPr lang="tr-TR" b="1"/>
          </a:p>
        </p:txBody>
      </p:sp>
    </p:spTree>
    <p:extLst>
      <p:ext uri="{BB962C8B-B14F-4D97-AF65-F5344CB8AC3E}">
        <p14:creationId xmlns:p14="http://schemas.microsoft.com/office/powerpoint/2010/main" val="350880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sz="2400" b="1" smtClean="0"/>
              <a:t>DEVAM EDEN ÇALIŞMALAR</a:t>
            </a:r>
            <a:endParaRPr lang="tr-TR" sz="2400" b="1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lvl="0" algn="ctr"/>
            <a:r>
              <a:rPr lang="tr-TR" sz="2800" b="1" smtClean="0"/>
              <a:t>2015 YILLIK İZİN PLANLAMASI VE YAZ DÖNEMİ </a:t>
            </a:r>
            <a:r>
              <a:rPr lang="tr-TR" sz="2800" b="1" smtClean="0"/>
              <a:t>ÇALIŞMALARI </a:t>
            </a:r>
            <a:r>
              <a:rPr lang="tr-TR" sz="2800" b="1" smtClean="0"/>
              <a:t>HAZIRLANARAK GENEL SEKRETERLİĞE SUNULDU.</a:t>
            </a:r>
            <a:endParaRPr lang="tr-TR" sz="2800" b="1"/>
          </a:p>
        </p:txBody>
      </p:sp>
    </p:spTree>
    <p:extLst>
      <p:ext uri="{BB962C8B-B14F-4D97-AF65-F5344CB8AC3E}">
        <p14:creationId xmlns:p14="http://schemas.microsoft.com/office/powerpoint/2010/main" val="331714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endParaRPr lang="tr-TR" sz="3200" b="1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2000" smtClean="0"/>
          </a:p>
          <a:p>
            <a:pPr marL="0" indent="0">
              <a:buNone/>
            </a:pPr>
            <a:endParaRPr lang="tr-TR" sz="2000"/>
          </a:p>
          <a:p>
            <a:pPr marL="0" indent="0">
              <a:buNone/>
            </a:pPr>
            <a:endParaRPr lang="tr-TR" sz="2000" smtClean="0"/>
          </a:p>
          <a:p>
            <a:pPr marL="0" indent="0" algn="ctr">
              <a:buNone/>
            </a:pPr>
            <a:r>
              <a:rPr lang="tr-TR" sz="2800" b="1" smtClean="0"/>
              <a:t>Öğrenci İşleri Dairesi Başkanlığı</a:t>
            </a:r>
          </a:p>
          <a:p>
            <a:pPr marL="0" indent="0" algn="ctr">
              <a:buNone/>
            </a:pPr>
            <a:r>
              <a:rPr lang="tr-TR" sz="2800" b="1" smtClean="0"/>
              <a:t>29 </a:t>
            </a:r>
            <a:r>
              <a:rPr lang="tr-TR" sz="2800" b="1" smtClean="0"/>
              <a:t>MAYIS 2015</a:t>
            </a:r>
            <a:endParaRPr lang="tr-TR" sz="2800" b="1"/>
          </a:p>
        </p:txBody>
      </p:sp>
    </p:spTree>
    <p:extLst>
      <p:ext uri="{BB962C8B-B14F-4D97-AF65-F5344CB8AC3E}">
        <p14:creationId xmlns:p14="http://schemas.microsoft.com/office/powerpoint/2010/main" val="400850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sz="2400" b="1" smtClean="0"/>
              <a:t>DİSİPLİN CEZALARI</a:t>
            </a:r>
            <a:endParaRPr lang="tr-TR" sz="2400" b="1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tr-TR" sz="2400" b="1" smtClean="0"/>
              <a:t>2014-2015 EĞİTİM-ÖĞRETİM YILINDA 10 ÖĞRENCİ KISA SÜRELİ UZAKLAŞTIRMA, 1 ÖĞRENCİ UYARI 5 ÖĞRENCİ İSE BİR YARIYIL UZAKLAŞTIRMA OLMAK ÜZERE </a:t>
            </a:r>
            <a:r>
              <a:rPr lang="tr-TR" sz="2400" b="1" smtClean="0">
                <a:solidFill>
                  <a:srgbClr val="FF0000"/>
                </a:solidFill>
              </a:rPr>
              <a:t>16</a:t>
            </a:r>
            <a:r>
              <a:rPr lang="tr-TR" sz="2400" b="1" smtClean="0"/>
              <a:t> ÖĞRENCİ DİSİPLİN CEZASI ALMIŞTIR</a:t>
            </a:r>
            <a:endParaRPr lang="tr-TR" sz="2400" b="1"/>
          </a:p>
        </p:txBody>
      </p:sp>
    </p:spTree>
    <p:extLst>
      <p:ext uri="{BB962C8B-B14F-4D97-AF65-F5344CB8AC3E}">
        <p14:creationId xmlns:p14="http://schemas.microsoft.com/office/powerpoint/2010/main" val="33523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sz="2400" b="1" smtClean="0"/>
              <a:t>İLİŞİK KESME İŞLEMLERİ</a:t>
            </a:r>
            <a:endParaRPr lang="tr-TR" sz="2400" b="1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tr-TR" sz="2400" b="1" smtClean="0"/>
              <a:t>2014-2015 EĞİTİM-ÖĞRETİM </a:t>
            </a:r>
            <a:r>
              <a:rPr lang="tr-TR" sz="2400" b="1" smtClean="0"/>
              <a:t>YILINDA </a:t>
            </a:r>
            <a:r>
              <a:rPr lang="tr-TR" sz="2400" b="1" smtClean="0"/>
              <a:t>KENDİ İSTEĞİ İLE 216, DEVAMSIZLIK, BAŞARISIZLIK, KAYIT YENİLEMEME VB. SEBEPLERLE 218 OLMAK ÜZERE TOPLAM </a:t>
            </a:r>
            <a:r>
              <a:rPr lang="tr-TR" sz="2400" b="1" smtClean="0">
                <a:solidFill>
                  <a:srgbClr val="FF0000"/>
                </a:solidFill>
              </a:rPr>
              <a:t>434 </a:t>
            </a:r>
            <a:r>
              <a:rPr lang="tr-TR" sz="2400" b="1" smtClean="0"/>
              <a:t>ÖĞRENCİNİN ÜNİVERSİTE İLE İLİŞİĞİ KESİLMİŞTİR.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tr-TR" sz="2400" b="1" smtClean="0"/>
              <a:t>BU ÖĞRENCİLERİN 310’U KIRGIZİSTAN, 84’Ü TÜRKİYE VE 40’I DİĞER ÜLKELERİN VATANDAŞLARIDIR.</a:t>
            </a:r>
            <a:endParaRPr lang="tr-TR" sz="2400" b="1"/>
          </a:p>
        </p:txBody>
      </p:sp>
    </p:spTree>
    <p:extLst>
      <p:ext uri="{BB962C8B-B14F-4D97-AF65-F5344CB8AC3E}">
        <p14:creationId xmlns:p14="http://schemas.microsoft.com/office/powerpoint/2010/main" val="175032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sz="2400" b="1" smtClean="0"/>
              <a:t>İZİNLİ SAYILMA (KAYIT DONDURMA)</a:t>
            </a:r>
            <a:endParaRPr lang="tr-TR" sz="2400" b="1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tr-TR" sz="2400" b="1" smtClean="0"/>
              <a:t>2014-2015 EĞİTİM-ÖĞRETİM </a:t>
            </a:r>
            <a:r>
              <a:rPr lang="tr-TR" sz="2400" b="1" smtClean="0"/>
              <a:t>YILINDA </a:t>
            </a:r>
            <a:r>
              <a:rPr lang="tr-TR" sz="2400" b="1" smtClean="0"/>
              <a:t>KIRGIZİSTAN’DAN 188, TÜRKİYE’DEN 22 VE DİĞER ÜLKELERDEN 19 OLMAK ÜZERE TOPLAM </a:t>
            </a:r>
            <a:r>
              <a:rPr lang="tr-TR" sz="2400" b="1" smtClean="0">
                <a:solidFill>
                  <a:srgbClr val="FF0000"/>
                </a:solidFill>
              </a:rPr>
              <a:t>229</a:t>
            </a:r>
            <a:r>
              <a:rPr lang="tr-TR" sz="2400" b="1" smtClean="0"/>
              <a:t> ÖĞRENCİ KAYIT DONDURMUŞTUR.</a:t>
            </a:r>
            <a:endParaRPr lang="tr-TR" sz="2400" b="1"/>
          </a:p>
        </p:txBody>
      </p:sp>
    </p:spTree>
    <p:extLst>
      <p:ext uri="{BB962C8B-B14F-4D97-AF65-F5344CB8AC3E}">
        <p14:creationId xmlns:p14="http://schemas.microsoft.com/office/powerpoint/2010/main" val="120322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sz="3200" b="1" smtClean="0"/>
              <a:t>DEVAM EDEN ÇALIŞMALAR</a:t>
            </a:r>
            <a:endParaRPr lang="tr-TR" sz="3200" b="1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tr-TR" sz="2800" b="1" smtClean="0"/>
              <a:t>BAHAR YARIYILI ÖĞRENCİ MEMNUNİYET VE ÖĞRETİM ELEMANI DEĞERLENDİRME ANKETLERİ DEVAM EDİYOR. BÜTÜNLEME SINAVLARINDAN SONRA SONUÇLAR İÇ DENETİM VE GÖZETİM EKİBİ BAŞKANLIĞINA SUNULACAKTIR.</a:t>
            </a:r>
            <a:endParaRPr lang="tr-TR" sz="2800" b="1"/>
          </a:p>
        </p:txBody>
      </p:sp>
    </p:spTree>
    <p:extLst>
      <p:ext uri="{BB962C8B-B14F-4D97-AF65-F5344CB8AC3E}">
        <p14:creationId xmlns:p14="http://schemas.microsoft.com/office/powerpoint/2010/main" val="347326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sz="2400" b="1" smtClean="0"/>
              <a:t>TAMAMLANAN ÇALIŞMALAR</a:t>
            </a:r>
            <a:endParaRPr lang="tr-TR" sz="2400" b="1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tr-TR" sz="2400" b="1" smtClean="0"/>
              <a:t>TURİZM VE OTELCİLİK Y.O. VE M.Y.O. TURİZM VE OTELCİLİK PROGRAMI BAHAR YARIYILI FİNAL, BÜTÜNLEME VE DEVLET SINAVLARI TAMAMLANDI</a:t>
            </a:r>
            <a:endParaRPr lang="tr-TR" sz="2400" b="1"/>
          </a:p>
        </p:txBody>
      </p:sp>
    </p:spTree>
    <p:extLst>
      <p:ext uri="{BB962C8B-B14F-4D97-AF65-F5344CB8AC3E}">
        <p14:creationId xmlns:p14="http://schemas.microsoft.com/office/powerpoint/2010/main" val="289586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sz="2400" b="1" smtClean="0"/>
              <a:t>DEVAM EDEN ÇALIŞMALAR</a:t>
            </a:r>
            <a:endParaRPr lang="tr-TR" sz="2400" b="1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tr-TR" sz="2400" b="1" smtClean="0"/>
              <a:t>LİSANS-ÖN LİSANS PROGRAMLARININ BAHAR YARIYILI YARIYIL SONU SINAVLARI TAMAMLANDI. BÜTÜNLEME SINAVLARI BAŞLIYOR.</a:t>
            </a:r>
            <a:endParaRPr lang="tr-TR" sz="2400" b="1"/>
          </a:p>
        </p:txBody>
      </p:sp>
    </p:spTree>
    <p:extLst>
      <p:ext uri="{BB962C8B-B14F-4D97-AF65-F5344CB8AC3E}">
        <p14:creationId xmlns:p14="http://schemas.microsoft.com/office/powerpoint/2010/main" val="170408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sz="2400" b="1" smtClean="0"/>
              <a:t>DEVAM EDEN ÇALIŞMALAR</a:t>
            </a:r>
            <a:endParaRPr lang="tr-TR" sz="2400" b="1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lvl="0" algn="ctr"/>
            <a:r>
              <a:rPr lang="tr-TR" sz="2800" b="1" smtClean="0"/>
              <a:t>MEVLANA DEĞİŞİM PROGRAMINA ÖĞRENCİ İŞLERİ OTOMASYON PROGRAMI ÜZERİNDEN ELEKTRONİK ORTAMDA BAŞVURU PROGRAMI B.İ.D.B. İLE BİRLİKTE TAMAMLANDI</a:t>
            </a:r>
            <a:r>
              <a:rPr lang="tr-TR" sz="2800" smtClean="0"/>
              <a:t>.</a:t>
            </a:r>
            <a:endParaRPr lang="tr-TR" sz="2800"/>
          </a:p>
        </p:txBody>
      </p:sp>
    </p:spTree>
    <p:extLst>
      <p:ext uri="{BB962C8B-B14F-4D97-AF65-F5344CB8AC3E}">
        <p14:creationId xmlns:p14="http://schemas.microsoft.com/office/powerpoint/2010/main" val="6342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sz="2400" b="1" smtClean="0"/>
              <a:t>DEVAM EDEN ÇALIŞMALAR</a:t>
            </a:r>
            <a:endParaRPr lang="tr-TR" sz="2400" b="1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lvl="0" algn="ctr"/>
            <a:r>
              <a:rPr lang="tr-TR" sz="2800" b="1" smtClean="0"/>
              <a:t>İNTERNET ÜZERİNDEN ÖĞRENCİ EVLERİ BAŞVURULARI YAPILABİLMESİ İÇİN SİSTEMDEN VERİ AKTARIMI KONUSUNDA B.İ.D.B. İLE BİRLİKTE YÜRÜTÜLEN ÇALIŞMA TAMAMLANDI</a:t>
            </a:r>
            <a:endParaRPr lang="tr-TR" sz="2800" b="1"/>
          </a:p>
        </p:txBody>
      </p:sp>
    </p:spTree>
    <p:extLst>
      <p:ext uri="{BB962C8B-B14F-4D97-AF65-F5344CB8AC3E}">
        <p14:creationId xmlns:p14="http://schemas.microsoft.com/office/powerpoint/2010/main" val="117115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</TotalTime>
  <Words>242</Words>
  <Application>Microsoft Office PowerPoint</Application>
  <PresentationFormat>Ekran Gösterisi (4:3)</PresentationFormat>
  <Paragraphs>30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2" baseType="lpstr">
      <vt:lpstr>Ofis Teması</vt:lpstr>
      <vt:lpstr>Öğrenci İşleri Dairesi Başkanlığı</vt:lpstr>
      <vt:lpstr>DİSİPLİN CEZALARI</vt:lpstr>
      <vt:lpstr>İLİŞİK KESME İŞLEMLERİ</vt:lpstr>
      <vt:lpstr>İZİNLİ SAYILMA (KAYIT DONDURMA)</vt:lpstr>
      <vt:lpstr>DEVAM EDEN ÇALIŞMALAR</vt:lpstr>
      <vt:lpstr>TAMAMLANAN ÇALIŞMALAR</vt:lpstr>
      <vt:lpstr>DEVAM EDEN ÇALIŞMALAR</vt:lpstr>
      <vt:lpstr>DEVAM EDEN ÇALIŞMALAR</vt:lpstr>
      <vt:lpstr>DEVAM EDEN ÇALIŞMALAR</vt:lpstr>
      <vt:lpstr>DEVAM EDEN ÇALIŞMALAR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kat</dc:creator>
  <cp:lastModifiedBy>kat</cp:lastModifiedBy>
  <cp:revision>91</cp:revision>
  <dcterms:created xsi:type="dcterms:W3CDTF">2013-06-11T08:24:34Z</dcterms:created>
  <dcterms:modified xsi:type="dcterms:W3CDTF">2015-06-01T08:19:26Z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1912945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D6.2.12</vt:lpwstr>
  </property>
</Properties>
</file>