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3" r:id="rId1"/>
  </p:sldMasterIdLst>
  <p:notesMasterIdLst>
    <p:notesMasterId r:id="rId14"/>
  </p:notesMasterIdLst>
  <p:handoutMasterIdLst>
    <p:handoutMasterId r:id="rId15"/>
  </p:handoutMasterIdLst>
  <p:sldIdLst>
    <p:sldId id="256" r:id="rId2"/>
    <p:sldId id="257" r:id="rId3"/>
    <p:sldId id="265" r:id="rId4"/>
    <p:sldId id="320" r:id="rId5"/>
    <p:sldId id="321" r:id="rId6"/>
    <p:sldId id="316" r:id="rId7"/>
    <p:sldId id="293" r:id="rId8"/>
    <p:sldId id="315" r:id="rId9"/>
    <p:sldId id="294" r:id="rId10"/>
    <p:sldId id="298" r:id="rId11"/>
    <p:sldId id="322" r:id="rId12"/>
    <p:sldId id="278" r:id="rId13"/>
  </p:sldIdLst>
  <p:sldSz cx="9144000" cy="6858000" type="screen4x3"/>
  <p:notesSz cx="6858000" cy="9144000"/>
  <p:custDataLst>
    <p:tags r:id="rId16"/>
  </p:custDataLst>
  <p:defaultTextStyle>
    <a:defPPr>
      <a:defRPr lang="tr-T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62" autoAdjust="0"/>
    <p:restoredTop sz="94709" autoAdjust="0"/>
  </p:normalViewPr>
  <p:slideViewPr>
    <p:cSldViewPr>
      <p:cViewPr varScale="1">
        <p:scale>
          <a:sx n="66" d="100"/>
          <a:sy n="66" d="100"/>
        </p:scale>
        <p:origin x="-15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099946-D92C-483B-B30E-C79B74469C91}" type="doc">
      <dgm:prSet loTypeId="urn:microsoft.com/office/officeart/2005/8/layout/hierarchy1" loCatId="hierarchy" qsTypeId="urn:microsoft.com/office/officeart/2005/8/quickstyle/simple1" qsCatId="simple" csTypeId="urn:microsoft.com/office/officeart/2005/8/colors/colorful1#1" csCatId="colorful" phldr="1"/>
      <dgm:spPr/>
      <dgm:t>
        <a:bodyPr/>
        <a:lstStyle/>
        <a:p>
          <a:endParaRPr lang="tr-TR"/>
        </a:p>
      </dgm:t>
    </dgm:pt>
    <dgm:pt modelId="{EDF89D7D-DEC6-4820-B9E9-234CDB411686}">
      <dgm:prSet phldrT="[Metin]" custT="1"/>
      <dgm:spPr/>
      <dgm:t>
        <a:bodyPr/>
        <a:lstStyle/>
        <a:p>
          <a:r>
            <a:rPr lang="tr-TR" sz="1600" dirty="0" smtClean="0"/>
            <a:t>Ziya ARPALI </a:t>
          </a:r>
        </a:p>
        <a:p>
          <a:r>
            <a:rPr lang="tr-TR" sz="1600" dirty="0" smtClean="0"/>
            <a:t>Daire Başkanı</a:t>
          </a:r>
          <a:endParaRPr lang="tr-TR" sz="1600" dirty="0"/>
        </a:p>
      </dgm:t>
    </dgm:pt>
    <dgm:pt modelId="{B053DDA3-0FB3-4EBE-8124-00BFA13615A9}" type="parTrans" cxnId="{8CCC6DB8-F91F-4F22-B569-79DEBBBF9A13}">
      <dgm:prSet/>
      <dgm:spPr/>
      <dgm:t>
        <a:bodyPr/>
        <a:lstStyle/>
        <a:p>
          <a:endParaRPr lang="tr-TR"/>
        </a:p>
      </dgm:t>
    </dgm:pt>
    <dgm:pt modelId="{FA280E7D-301C-4F48-ACA0-7FEC9A7BFA93}" type="sibTrans" cxnId="{8CCC6DB8-F91F-4F22-B569-79DEBBBF9A13}">
      <dgm:prSet/>
      <dgm:spPr/>
      <dgm:t>
        <a:bodyPr/>
        <a:lstStyle/>
        <a:p>
          <a:endParaRPr lang="tr-TR"/>
        </a:p>
      </dgm:t>
    </dgm:pt>
    <dgm:pt modelId="{431951C5-D042-4CC4-8CD6-C91B2B55C5C8}">
      <dgm:prSet phldrT="[Metin]" custT="1"/>
      <dgm:spPr/>
      <dgm:t>
        <a:bodyPr/>
        <a:lstStyle/>
        <a:p>
          <a:r>
            <a:rPr lang="tr-TR" sz="1200" dirty="0" err="1" smtClean="0"/>
            <a:t>C.Tuğçe</a:t>
          </a:r>
          <a:r>
            <a:rPr lang="tr-TR" sz="1200" dirty="0" smtClean="0"/>
            <a:t> DÖNMEZ</a:t>
          </a:r>
        </a:p>
        <a:p>
          <a:r>
            <a:rPr lang="tr-TR" sz="1200" dirty="0" smtClean="0"/>
            <a:t> T.C. Bütçe ve Muhasebe Müdürü</a:t>
          </a:r>
          <a:endParaRPr lang="tr-TR" sz="1200" dirty="0"/>
        </a:p>
      </dgm:t>
    </dgm:pt>
    <dgm:pt modelId="{B1DCD74F-5FDD-4BAC-B90E-8AE75DD59338}" type="parTrans" cxnId="{83E3685B-6721-4BAB-A6A1-9EFFF0997077}">
      <dgm:prSet/>
      <dgm:spPr/>
      <dgm:t>
        <a:bodyPr/>
        <a:lstStyle/>
        <a:p>
          <a:endParaRPr lang="tr-TR"/>
        </a:p>
      </dgm:t>
    </dgm:pt>
    <dgm:pt modelId="{FF22F52E-FA60-4E46-B610-AA8D5FEA8026}" type="sibTrans" cxnId="{83E3685B-6721-4BAB-A6A1-9EFFF0997077}">
      <dgm:prSet/>
      <dgm:spPr/>
      <dgm:t>
        <a:bodyPr/>
        <a:lstStyle/>
        <a:p>
          <a:endParaRPr lang="tr-TR"/>
        </a:p>
      </dgm:t>
    </dgm:pt>
    <dgm:pt modelId="{32C45283-E366-4EA6-B168-4BFD77875355}">
      <dgm:prSet phldrT="[Metin]" custT="1"/>
      <dgm:spPr/>
      <dgm:t>
        <a:bodyPr/>
        <a:lstStyle/>
        <a:p>
          <a:r>
            <a:rPr lang="tr-TR" sz="1050" dirty="0" smtClean="0"/>
            <a:t>Bektaş BULUT (Uzman)</a:t>
          </a:r>
        </a:p>
        <a:p>
          <a:r>
            <a:rPr lang="tr-TR" sz="1050" dirty="0" smtClean="0"/>
            <a:t>Şamil BALCI (Veznedar)</a:t>
          </a:r>
        </a:p>
        <a:p>
          <a:r>
            <a:rPr lang="tr-TR" sz="1050" dirty="0" smtClean="0"/>
            <a:t>Emrah DOĞDU (Memur)</a:t>
          </a:r>
        </a:p>
        <a:p>
          <a:r>
            <a:rPr lang="tr-TR" sz="1050" dirty="0" smtClean="0"/>
            <a:t>Salih KIRDEMİR (Memur)</a:t>
          </a:r>
        </a:p>
        <a:p>
          <a:r>
            <a:rPr lang="tr-TR" sz="1050" dirty="0" err="1" smtClean="0"/>
            <a:t>Rufina</a:t>
          </a:r>
          <a:r>
            <a:rPr lang="tr-TR" sz="1050" dirty="0" smtClean="0"/>
            <a:t> ŞAHMURADOVA (Sözleşmeli Memur)</a:t>
          </a:r>
          <a:endParaRPr lang="tr-TR" sz="1050" dirty="0"/>
        </a:p>
      </dgm:t>
    </dgm:pt>
    <dgm:pt modelId="{34B17320-20F9-45B2-B128-4331780BB3F0}" type="parTrans" cxnId="{463F9783-F353-4AE6-A0CD-E8C4DB59F973}">
      <dgm:prSet/>
      <dgm:spPr/>
      <dgm:t>
        <a:bodyPr/>
        <a:lstStyle/>
        <a:p>
          <a:endParaRPr lang="tr-TR"/>
        </a:p>
      </dgm:t>
    </dgm:pt>
    <dgm:pt modelId="{9209A436-B463-4748-A0F5-4A3910FEADD3}" type="sibTrans" cxnId="{463F9783-F353-4AE6-A0CD-E8C4DB59F973}">
      <dgm:prSet/>
      <dgm:spPr/>
      <dgm:t>
        <a:bodyPr/>
        <a:lstStyle/>
        <a:p>
          <a:endParaRPr lang="tr-TR"/>
        </a:p>
      </dgm:t>
    </dgm:pt>
    <dgm:pt modelId="{0F7D053C-09F9-47F8-9CC9-E784E1C5D571}">
      <dgm:prSet phldrT="[Metin]"/>
      <dgm:spPr/>
      <dgm:t>
        <a:bodyPr/>
        <a:lstStyle/>
        <a:p>
          <a:r>
            <a:rPr lang="tr-TR" dirty="0" smtClean="0"/>
            <a:t>Mehmet Şükrü DÜNDAR (Veznedar)</a:t>
          </a:r>
        </a:p>
        <a:p>
          <a:r>
            <a:rPr lang="tr-TR" dirty="0" err="1" smtClean="0"/>
            <a:t>Bakıtbek</a:t>
          </a:r>
          <a:r>
            <a:rPr lang="tr-TR" dirty="0" smtClean="0"/>
            <a:t> ARZIMATOV (Memur)</a:t>
          </a:r>
        </a:p>
        <a:p>
          <a:r>
            <a:rPr lang="tr-TR" dirty="0" smtClean="0"/>
            <a:t>Bedir EROĞLU (Sözleşmeli Memur)</a:t>
          </a:r>
          <a:endParaRPr lang="tr-TR" dirty="0"/>
        </a:p>
      </dgm:t>
    </dgm:pt>
    <dgm:pt modelId="{BEB8037E-C47A-4EA0-A50A-B66DCC9465A9}" type="parTrans" cxnId="{49D819AD-8D39-43CC-B976-091C2DBA8E6C}">
      <dgm:prSet/>
      <dgm:spPr/>
      <dgm:t>
        <a:bodyPr/>
        <a:lstStyle/>
        <a:p>
          <a:endParaRPr lang="tr-TR"/>
        </a:p>
      </dgm:t>
    </dgm:pt>
    <dgm:pt modelId="{98D8A096-4FBB-40BA-B775-49099F702EB9}" type="sibTrans" cxnId="{49D819AD-8D39-43CC-B976-091C2DBA8E6C}">
      <dgm:prSet/>
      <dgm:spPr/>
      <dgm:t>
        <a:bodyPr/>
        <a:lstStyle/>
        <a:p>
          <a:endParaRPr lang="tr-TR"/>
        </a:p>
      </dgm:t>
    </dgm:pt>
    <dgm:pt modelId="{5EA039B5-6DDB-4324-B966-D625C8B6BD4E}">
      <dgm:prSet phldrT="[Metin]" custT="1"/>
      <dgm:spPr/>
      <dgm:t>
        <a:bodyPr/>
        <a:lstStyle/>
        <a:p>
          <a:r>
            <a:rPr lang="tr-TR" sz="1200" dirty="0" err="1" smtClean="0"/>
            <a:t>Merlis</a:t>
          </a:r>
          <a:r>
            <a:rPr lang="tr-TR" sz="1200" dirty="0" smtClean="0"/>
            <a:t> BURJUEV</a:t>
          </a:r>
        </a:p>
        <a:p>
          <a:r>
            <a:rPr lang="tr-TR" sz="1200" dirty="0" smtClean="0"/>
            <a:t>K.C. Muhasebe Müdürü</a:t>
          </a:r>
          <a:endParaRPr lang="tr-TR" sz="1200" dirty="0"/>
        </a:p>
      </dgm:t>
    </dgm:pt>
    <dgm:pt modelId="{96DD8C77-576F-4D45-BB48-B7799ED2F4EE}" type="parTrans" cxnId="{375B3FDF-36AE-443C-A560-9122F2D9DE89}">
      <dgm:prSet/>
      <dgm:spPr/>
      <dgm:t>
        <a:bodyPr/>
        <a:lstStyle/>
        <a:p>
          <a:endParaRPr lang="tr-TR"/>
        </a:p>
      </dgm:t>
    </dgm:pt>
    <dgm:pt modelId="{8B1AB072-2C69-4774-A785-AE733942D4F0}" type="sibTrans" cxnId="{375B3FDF-36AE-443C-A560-9122F2D9DE89}">
      <dgm:prSet/>
      <dgm:spPr/>
      <dgm:t>
        <a:bodyPr/>
        <a:lstStyle/>
        <a:p>
          <a:endParaRPr lang="tr-TR"/>
        </a:p>
      </dgm:t>
    </dgm:pt>
    <dgm:pt modelId="{33877655-C464-4D76-831C-54555D0F8B00}">
      <dgm:prSet phldrT="[Metin]"/>
      <dgm:spPr/>
      <dgm:t>
        <a:bodyPr/>
        <a:lstStyle/>
        <a:p>
          <a:r>
            <a:rPr lang="tr-TR" dirty="0" err="1" smtClean="0"/>
            <a:t>Diliya</a:t>
          </a:r>
          <a:r>
            <a:rPr lang="tr-TR" dirty="0" smtClean="0"/>
            <a:t> İBRAEVA (Şef)</a:t>
          </a:r>
        </a:p>
        <a:p>
          <a:r>
            <a:rPr lang="tr-TR" dirty="0" err="1" smtClean="0"/>
            <a:t>Elmira</a:t>
          </a:r>
          <a:r>
            <a:rPr lang="tr-TR" dirty="0" smtClean="0"/>
            <a:t> RISKULOVA (Uzman)</a:t>
          </a:r>
        </a:p>
        <a:p>
          <a:r>
            <a:rPr lang="tr-TR" dirty="0" smtClean="0"/>
            <a:t>Erkin SOLTOBAEVA (Memur)</a:t>
          </a:r>
          <a:endParaRPr lang="tr-TR" dirty="0"/>
        </a:p>
      </dgm:t>
    </dgm:pt>
    <dgm:pt modelId="{7F5FBEFE-30A6-47F8-83F1-4B0A153F4418}" type="parTrans" cxnId="{6E3800B8-A83B-468D-8693-D94BEBE3C45B}">
      <dgm:prSet/>
      <dgm:spPr/>
      <dgm:t>
        <a:bodyPr/>
        <a:lstStyle/>
        <a:p>
          <a:endParaRPr lang="tr-TR"/>
        </a:p>
      </dgm:t>
    </dgm:pt>
    <dgm:pt modelId="{3E223212-6C88-4A41-8B97-0229B30B7E92}" type="sibTrans" cxnId="{6E3800B8-A83B-468D-8693-D94BEBE3C45B}">
      <dgm:prSet/>
      <dgm:spPr/>
      <dgm:t>
        <a:bodyPr/>
        <a:lstStyle/>
        <a:p>
          <a:endParaRPr lang="tr-TR"/>
        </a:p>
      </dgm:t>
    </dgm:pt>
    <dgm:pt modelId="{3831AA8E-D594-4572-BB20-BD4E99467863}" type="pres">
      <dgm:prSet presAssocID="{C9099946-D92C-483B-B30E-C79B74469C91}" presName="hierChild1" presStyleCnt="0">
        <dgm:presLayoutVars>
          <dgm:chPref val="1"/>
          <dgm:dir/>
          <dgm:animOne val="branch"/>
          <dgm:animLvl val="lvl"/>
          <dgm:resizeHandles/>
        </dgm:presLayoutVars>
      </dgm:prSet>
      <dgm:spPr/>
      <dgm:t>
        <a:bodyPr/>
        <a:lstStyle/>
        <a:p>
          <a:endParaRPr lang="tr-TR"/>
        </a:p>
      </dgm:t>
    </dgm:pt>
    <dgm:pt modelId="{989AE981-F3E3-4892-ABF8-C56F088A1DB0}" type="pres">
      <dgm:prSet presAssocID="{EDF89D7D-DEC6-4820-B9E9-234CDB411686}" presName="hierRoot1" presStyleCnt="0"/>
      <dgm:spPr/>
    </dgm:pt>
    <dgm:pt modelId="{3EE140C4-40A3-4E8A-A140-DE4B854850C5}" type="pres">
      <dgm:prSet presAssocID="{EDF89D7D-DEC6-4820-B9E9-234CDB411686}" presName="composite" presStyleCnt="0"/>
      <dgm:spPr/>
    </dgm:pt>
    <dgm:pt modelId="{C8FFA82B-DD2C-4200-B758-AB4F1F2C8D89}" type="pres">
      <dgm:prSet presAssocID="{EDF89D7D-DEC6-4820-B9E9-234CDB411686}" presName="background" presStyleLbl="node0" presStyleIdx="0" presStyleCnt="1"/>
      <dgm:spPr/>
    </dgm:pt>
    <dgm:pt modelId="{AE206FE0-C548-46AF-A809-9902971C304D}" type="pres">
      <dgm:prSet presAssocID="{EDF89D7D-DEC6-4820-B9E9-234CDB411686}" presName="text" presStyleLbl="fgAcc0" presStyleIdx="0" presStyleCnt="1" custScaleX="114182">
        <dgm:presLayoutVars>
          <dgm:chPref val="3"/>
        </dgm:presLayoutVars>
      </dgm:prSet>
      <dgm:spPr/>
      <dgm:t>
        <a:bodyPr/>
        <a:lstStyle/>
        <a:p>
          <a:endParaRPr lang="tr-TR"/>
        </a:p>
      </dgm:t>
    </dgm:pt>
    <dgm:pt modelId="{6A38DAC5-B62F-4CA2-A006-4D24E47A3270}" type="pres">
      <dgm:prSet presAssocID="{EDF89D7D-DEC6-4820-B9E9-234CDB411686}" presName="hierChild2" presStyleCnt="0"/>
      <dgm:spPr/>
    </dgm:pt>
    <dgm:pt modelId="{C6D91404-9366-4D56-B0E5-60FBA8483A5E}" type="pres">
      <dgm:prSet presAssocID="{B1DCD74F-5FDD-4BAC-B90E-8AE75DD59338}" presName="Name10" presStyleLbl="parChTrans1D2" presStyleIdx="0" presStyleCnt="2"/>
      <dgm:spPr/>
      <dgm:t>
        <a:bodyPr/>
        <a:lstStyle/>
        <a:p>
          <a:endParaRPr lang="tr-TR"/>
        </a:p>
      </dgm:t>
    </dgm:pt>
    <dgm:pt modelId="{81254781-B699-4818-9CEF-0E3CF5B89AD5}" type="pres">
      <dgm:prSet presAssocID="{431951C5-D042-4CC4-8CD6-C91B2B55C5C8}" presName="hierRoot2" presStyleCnt="0"/>
      <dgm:spPr/>
    </dgm:pt>
    <dgm:pt modelId="{2E8D5EAD-EC56-491B-BA69-ACD3A6562D8E}" type="pres">
      <dgm:prSet presAssocID="{431951C5-D042-4CC4-8CD6-C91B2B55C5C8}" presName="composite2" presStyleCnt="0"/>
      <dgm:spPr/>
    </dgm:pt>
    <dgm:pt modelId="{234BFB9D-982A-40F5-B192-1097F9035854}" type="pres">
      <dgm:prSet presAssocID="{431951C5-D042-4CC4-8CD6-C91B2B55C5C8}" presName="background2" presStyleLbl="node2" presStyleIdx="0" presStyleCnt="2"/>
      <dgm:spPr/>
    </dgm:pt>
    <dgm:pt modelId="{0173E8A9-31CB-4561-9DD7-6E2634C541A1}" type="pres">
      <dgm:prSet presAssocID="{431951C5-D042-4CC4-8CD6-C91B2B55C5C8}" presName="text2" presStyleLbl="fgAcc2" presStyleIdx="0" presStyleCnt="2" custScaleX="123232">
        <dgm:presLayoutVars>
          <dgm:chPref val="3"/>
        </dgm:presLayoutVars>
      </dgm:prSet>
      <dgm:spPr/>
      <dgm:t>
        <a:bodyPr/>
        <a:lstStyle/>
        <a:p>
          <a:endParaRPr lang="tr-TR"/>
        </a:p>
      </dgm:t>
    </dgm:pt>
    <dgm:pt modelId="{4E7F2B11-3836-41A9-BB02-97CD1E7F6AC7}" type="pres">
      <dgm:prSet presAssocID="{431951C5-D042-4CC4-8CD6-C91B2B55C5C8}" presName="hierChild3" presStyleCnt="0"/>
      <dgm:spPr/>
    </dgm:pt>
    <dgm:pt modelId="{62DE53AF-70F9-465D-BD76-74FBF4D3B489}" type="pres">
      <dgm:prSet presAssocID="{34B17320-20F9-45B2-B128-4331780BB3F0}" presName="Name17" presStyleLbl="parChTrans1D3" presStyleIdx="0" presStyleCnt="3"/>
      <dgm:spPr/>
      <dgm:t>
        <a:bodyPr/>
        <a:lstStyle/>
        <a:p>
          <a:endParaRPr lang="tr-TR"/>
        </a:p>
      </dgm:t>
    </dgm:pt>
    <dgm:pt modelId="{B939415B-ACF5-47CA-92E8-8D043762FC91}" type="pres">
      <dgm:prSet presAssocID="{32C45283-E366-4EA6-B168-4BFD77875355}" presName="hierRoot3" presStyleCnt="0"/>
      <dgm:spPr/>
    </dgm:pt>
    <dgm:pt modelId="{6C311D81-7D21-4F6A-93B9-7D588D895D9F}" type="pres">
      <dgm:prSet presAssocID="{32C45283-E366-4EA6-B168-4BFD77875355}" presName="composite3" presStyleCnt="0"/>
      <dgm:spPr/>
    </dgm:pt>
    <dgm:pt modelId="{BBB87B3A-565C-4A26-B5C6-B8CAAC44E7F1}" type="pres">
      <dgm:prSet presAssocID="{32C45283-E366-4EA6-B168-4BFD77875355}" presName="background3" presStyleLbl="node3" presStyleIdx="0" presStyleCnt="3"/>
      <dgm:spPr/>
    </dgm:pt>
    <dgm:pt modelId="{8EC0A9C8-117B-4CBC-AF95-B213536981EB}" type="pres">
      <dgm:prSet presAssocID="{32C45283-E366-4EA6-B168-4BFD77875355}" presName="text3" presStyleLbl="fgAcc3" presStyleIdx="0" presStyleCnt="3" custScaleX="165953">
        <dgm:presLayoutVars>
          <dgm:chPref val="3"/>
        </dgm:presLayoutVars>
      </dgm:prSet>
      <dgm:spPr/>
      <dgm:t>
        <a:bodyPr/>
        <a:lstStyle/>
        <a:p>
          <a:endParaRPr lang="tr-TR"/>
        </a:p>
      </dgm:t>
    </dgm:pt>
    <dgm:pt modelId="{AD945A7A-E03D-44B9-A074-297A71335D65}" type="pres">
      <dgm:prSet presAssocID="{32C45283-E366-4EA6-B168-4BFD77875355}" presName="hierChild4" presStyleCnt="0"/>
      <dgm:spPr/>
    </dgm:pt>
    <dgm:pt modelId="{DDD7C8AC-3A3B-477B-A135-74AF7486FF8C}" type="pres">
      <dgm:prSet presAssocID="{BEB8037E-C47A-4EA0-A50A-B66DCC9465A9}" presName="Name17" presStyleLbl="parChTrans1D3" presStyleIdx="1" presStyleCnt="3"/>
      <dgm:spPr/>
      <dgm:t>
        <a:bodyPr/>
        <a:lstStyle/>
        <a:p>
          <a:endParaRPr lang="tr-TR"/>
        </a:p>
      </dgm:t>
    </dgm:pt>
    <dgm:pt modelId="{6BB499A7-4008-46C5-898E-38B5B9760A85}" type="pres">
      <dgm:prSet presAssocID="{0F7D053C-09F9-47F8-9CC9-E784E1C5D571}" presName="hierRoot3" presStyleCnt="0"/>
      <dgm:spPr/>
    </dgm:pt>
    <dgm:pt modelId="{F46B9091-5D9E-4127-9E31-7ABD6CC5E56A}" type="pres">
      <dgm:prSet presAssocID="{0F7D053C-09F9-47F8-9CC9-E784E1C5D571}" presName="composite3" presStyleCnt="0"/>
      <dgm:spPr/>
    </dgm:pt>
    <dgm:pt modelId="{49EF4A26-FF1F-4FD3-B4C8-D5838EBF536C}" type="pres">
      <dgm:prSet presAssocID="{0F7D053C-09F9-47F8-9CC9-E784E1C5D571}" presName="background3" presStyleLbl="node3" presStyleIdx="1" presStyleCnt="3"/>
      <dgm:spPr/>
    </dgm:pt>
    <dgm:pt modelId="{18ADF4C1-48E5-4B05-B057-0A94F3D1AD17}" type="pres">
      <dgm:prSet presAssocID="{0F7D053C-09F9-47F8-9CC9-E784E1C5D571}" presName="text3" presStyleLbl="fgAcc3" presStyleIdx="1" presStyleCnt="3" custScaleX="158399">
        <dgm:presLayoutVars>
          <dgm:chPref val="3"/>
        </dgm:presLayoutVars>
      </dgm:prSet>
      <dgm:spPr/>
      <dgm:t>
        <a:bodyPr/>
        <a:lstStyle/>
        <a:p>
          <a:endParaRPr lang="tr-TR"/>
        </a:p>
      </dgm:t>
    </dgm:pt>
    <dgm:pt modelId="{91188001-AFA5-4CF4-88CA-86D7CEC0CA52}" type="pres">
      <dgm:prSet presAssocID="{0F7D053C-09F9-47F8-9CC9-E784E1C5D571}" presName="hierChild4" presStyleCnt="0"/>
      <dgm:spPr/>
    </dgm:pt>
    <dgm:pt modelId="{4C9272B3-C39B-42A9-A760-76015655C615}" type="pres">
      <dgm:prSet presAssocID="{96DD8C77-576F-4D45-BB48-B7799ED2F4EE}" presName="Name10" presStyleLbl="parChTrans1D2" presStyleIdx="1" presStyleCnt="2"/>
      <dgm:spPr/>
      <dgm:t>
        <a:bodyPr/>
        <a:lstStyle/>
        <a:p>
          <a:endParaRPr lang="tr-TR"/>
        </a:p>
      </dgm:t>
    </dgm:pt>
    <dgm:pt modelId="{B608C766-A92B-4439-A468-C29419FDC6AF}" type="pres">
      <dgm:prSet presAssocID="{5EA039B5-6DDB-4324-B966-D625C8B6BD4E}" presName="hierRoot2" presStyleCnt="0"/>
      <dgm:spPr/>
    </dgm:pt>
    <dgm:pt modelId="{2B314921-0D87-49E6-BAFF-AB5073A7B14E}" type="pres">
      <dgm:prSet presAssocID="{5EA039B5-6DDB-4324-B966-D625C8B6BD4E}" presName="composite2" presStyleCnt="0"/>
      <dgm:spPr/>
    </dgm:pt>
    <dgm:pt modelId="{CE995912-8111-48F2-9C41-B8BC16352C87}" type="pres">
      <dgm:prSet presAssocID="{5EA039B5-6DDB-4324-B966-D625C8B6BD4E}" presName="background2" presStyleLbl="node2" presStyleIdx="1" presStyleCnt="2"/>
      <dgm:spPr/>
    </dgm:pt>
    <dgm:pt modelId="{FF1986EA-E9AD-4A45-85AC-DC086E1BEBD4}" type="pres">
      <dgm:prSet presAssocID="{5EA039B5-6DDB-4324-B966-D625C8B6BD4E}" presName="text2" presStyleLbl="fgAcc2" presStyleIdx="1" presStyleCnt="2" custScaleX="122088">
        <dgm:presLayoutVars>
          <dgm:chPref val="3"/>
        </dgm:presLayoutVars>
      </dgm:prSet>
      <dgm:spPr/>
      <dgm:t>
        <a:bodyPr/>
        <a:lstStyle/>
        <a:p>
          <a:endParaRPr lang="tr-TR"/>
        </a:p>
      </dgm:t>
    </dgm:pt>
    <dgm:pt modelId="{D84F4437-FF5B-4E71-A49E-6294E9205626}" type="pres">
      <dgm:prSet presAssocID="{5EA039B5-6DDB-4324-B966-D625C8B6BD4E}" presName="hierChild3" presStyleCnt="0"/>
      <dgm:spPr/>
    </dgm:pt>
    <dgm:pt modelId="{1F86CB50-0D34-47B8-9A06-DE952EB316AF}" type="pres">
      <dgm:prSet presAssocID="{7F5FBEFE-30A6-47F8-83F1-4B0A153F4418}" presName="Name17" presStyleLbl="parChTrans1D3" presStyleIdx="2" presStyleCnt="3"/>
      <dgm:spPr/>
      <dgm:t>
        <a:bodyPr/>
        <a:lstStyle/>
        <a:p>
          <a:endParaRPr lang="tr-TR"/>
        </a:p>
      </dgm:t>
    </dgm:pt>
    <dgm:pt modelId="{E3E36CF0-7D6F-43E3-93FC-EEF8B0D5171D}" type="pres">
      <dgm:prSet presAssocID="{33877655-C464-4D76-831C-54555D0F8B00}" presName="hierRoot3" presStyleCnt="0"/>
      <dgm:spPr/>
    </dgm:pt>
    <dgm:pt modelId="{0EE521E2-E95C-427C-BA83-1FB91E7F737E}" type="pres">
      <dgm:prSet presAssocID="{33877655-C464-4D76-831C-54555D0F8B00}" presName="composite3" presStyleCnt="0"/>
      <dgm:spPr/>
    </dgm:pt>
    <dgm:pt modelId="{06664A3B-F37D-4CEB-9998-AAC2AF43BF68}" type="pres">
      <dgm:prSet presAssocID="{33877655-C464-4D76-831C-54555D0F8B00}" presName="background3" presStyleLbl="node3" presStyleIdx="2" presStyleCnt="3"/>
      <dgm:spPr/>
    </dgm:pt>
    <dgm:pt modelId="{7AB0A0ED-F2E5-4EE4-B5B8-3ACA754E4F39}" type="pres">
      <dgm:prSet presAssocID="{33877655-C464-4D76-831C-54555D0F8B00}" presName="text3" presStyleLbl="fgAcc3" presStyleIdx="2" presStyleCnt="3" custScaleX="122607">
        <dgm:presLayoutVars>
          <dgm:chPref val="3"/>
        </dgm:presLayoutVars>
      </dgm:prSet>
      <dgm:spPr/>
      <dgm:t>
        <a:bodyPr/>
        <a:lstStyle/>
        <a:p>
          <a:endParaRPr lang="tr-TR"/>
        </a:p>
      </dgm:t>
    </dgm:pt>
    <dgm:pt modelId="{0519CB09-87DB-4C82-A960-B04ED134AED1}" type="pres">
      <dgm:prSet presAssocID="{33877655-C464-4D76-831C-54555D0F8B00}" presName="hierChild4" presStyleCnt="0"/>
      <dgm:spPr/>
    </dgm:pt>
  </dgm:ptLst>
  <dgm:cxnLst>
    <dgm:cxn modelId="{843C8A08-22B3-4E0B-AD7D-C21145DFFEA2}" type="presOf" srcId="{96DD8C77-576F-4D45-BB48-B7799ED2F4EE}" destId="{4C9272B3-C39B-42A9-A760-76015655C615}" srcOrd="0" destOrd="0" presId="urn:microsoft.com/office/officeart/2005/8/layout/hierarchy1"/>
    <dgm:cxn modelId="{87122250-0332-4AE2-90A5-F31286A89479}" type="presOf" srcId="{EDF89D7D-DEC6-4820-B9E9-234CDB411686}" destId="{AE206FE0-C548-46AF-A809-9902971C304D}" srcOrd="0" destOrd="0" presId="urn:microsoft.com/office/officeart/2005/8/layout/hierarchy1"/>
    <dgm:cxn modelId="{6E3800B8-A83B-468D-8693-D94BEBE3C45B}" srcId="{5EA039B5-6DDB-4324-B966-D625C8B6BD4E}" destId="{33877655-C464-4D76-831C-54555D0F8B00}" srcOrd="0" destOrd="0" parTransId="{7F5FBEFE-30A6-47F8-83F1-4B0A153F4418}" sibTransId="{3E223212-6C88-4A41-8B97-0229B30B7E92}"/>
    <dgm:cxn modelId="{463F9783-F353-4AE6-A0CD-E8C4DB59F973}" srcId="{431951C5-D042-4CC4-8CD6-C91B2B55C5C8}" destId="{32C45283-E366-4EA6-B168-4BFD77875355}" srcOrd="0" destOrd="0" parTransId="{34B17320-20F9-45B2-B128-4331780BB3F0}" sibTransId="{9209A436-B463-4748-A0F5-4A3910FEADD3}"/>
    <dgm:cxn modelId="{4FECE137-546F-4E4B-8995-E3909560B39F}" type="presOf" srcId="{BEB8037E-C47A-4EA0-A50A-B66DCC9465A9}" destId="{DDD7C8AC-3A3B-477B-A135-74AF7486FF8C}" srcOrd="0" destOrd="0" presId="urn:microsoft.com/office/officeart/2005/8/layout/hierarchy1"/>
    <dgm:cxn modelId="{05DD90B3-DBF4-4402-887B-90A27421BBF2}" type="presOf" srcId="{0F7D053C-09F9-47F8-9CC9-E784E1C5D571}" destId="{18ADF4C1-48E5-4B05-B057-0A94F3D1AD17}" srcOrd="0" destOrd="0" presId="urn:microsoft.com/office/officeart/2005/8/layout/hierarchy1"/>
    <dgm:cxn modelId="{49D819AD-8D39-43CC-B976-091C2DBA8E6C}" srcId="{431951C5-D042-4CC4-8CD6-C91B2B55C5C8}" destId="{0F7D053C-09F9-47F8-9CC9-E784E1C5D571}" srcOrd="1" destOrd="0" parTransId="{BEB8037E-C47A-4EA0-A50A-B66DCC9465A9}" sibTransId="{98D8A096-4FBB-40BA-B775-49099F702EB9}"/>
    <dgm:cxn modelId="{8CCC6DB8-F91F-4F22-B569-79DEBBBF9A13}" srcId="{C9099946-D92C-483B-B30E-C79B74469C91}" destId="{EDF89D7D-DEC6-4820-B9E9-234CDB411686}" srcOrd="0" destOrd="0" parTransId="{B053DDA3-0FB3-4EBE-8124-00BFA13615A9}" sibTransId="{FA280E7D-301C-4F48-ACA0-7FEC9A7BFA93}"/>
    <dgm:cxn modelId="{1DCA7F92-ABAD-4626-AEBF-ED9BE20EE3B7}" type="presOf" srcId="{33877655-C464-4D76-831C-54555D0F8B00}" destId="{7AB0A0ED-F2E5-4EE4-B5B8-3ACA754E4F39}" srcOrd="0" destOrd="0" presId="urn:microsoft.com/office/officeart/2005/8/layout/hierarchy1"/>
    <dgm:cxn modelId="{35F2C54F-49BD-4AC4-A932-619224E9F70D}" type="presOf" srcId="{34B17320-20F9-45B2-B128-4331780BB3F0}" destId="{62DE53AF-70F9-465D-BD76-74FBF4D3B489}" srcOrd="0" destOrd="0" presId="urn:microsoft.com/office/officeart/2005/8/layout/hierarchy1"/>
    <dgm:cxn modelId="{C707D736-7196-4CE7-95BC-93E4E1D90371}" type="presOf" srcId="{32C45283-E366-4EA6-B168-4BFD77875355}" destId="{8EC0A9C8-117B-4CBC-AF95-B213536981EB}" srcOrd="0" destOrd="0" presId="urn:microsoft.com/office/officeart/2005/8/layout/hierarchy1"/>
    <dgm:cxn modelId="{EDE9C723-0FA0-4392-AC44-C797E42BC7DB}" type="presOf" srcId="{B1DCD74F-5FDD-4BAC-B90E-8AE75DD59338}" destId="{C6D91404-9366-4D56-B0E5-60FBA8483A5E}" srcOrd="0" destOrd="0" presId="urn:microsoft.com/office/officeart/2005/8/layout/hierarchy1"/>
    <dgm:cxn modelId="{504EFD1B-1F98-46FE-843E-7D583E860F6D}" type="presOf" srcId="{7F5FBEFE-30A6-47F8-83F1-4B0A153F4418}" destId="{1F86CB50-0D34-47B8-9A06-DE952EB316AF}" srcOrd="0" destOrd="0" presId="urn:microsoft.com/office/officeart/2005/8/layout/hierarchy1"/>
    <dgm:cxn modelId="{7066D5FF-886A-4570-99D8-75032DBE5B5F}" type="presOf" srcId="{5EA039B5-6DDB-4324-B966-D625C8B6BD4E}" destId="{FF1986EA-E9AD-4A45-85AC-DC086E1BEBD4}" srcOrd="0" destOrd="0" presId="urn:microsoft.com/office/officeart/2005/8/layout/hierarchy1"/>
    <dgm:cxn modelId="{83E3685B-6721-4BAB-A6A1-9EFFF0997077}" srcId="{EDF89D7D-DEC6-4820-B9E9-234CDB411686}" destId="{431951C5-D042-4CC4-8CD6-C91B2B55C5C8}" srcOrd="0" destOrd="0" parTransId="{B1DCD74F-5FDD-4BAC-B90E-8AE75DD59338}" sibTransId="{FF22F52E-FA60-4E46-B610-AA8D5FEA8026}"/>
    <dgm:cxn modelId="{7C47BEBE-C9BE-414E-BDA9-1784D614C92B}" type="presOf" srcId="{C9099946-D92C-483B-B30E-C79B74469C91}" destId="{3831AA8E-D594-4572-BB20-BD4E99467863}" srcOrd="0" destOrd="0" presId="urn:microsoft.com/office/officeart/2005/8/layout/hierarchy1"/>
    <dgm:cxn modelId="{D3F0298D-DC70-4B3D-9D99-6DDB625A6DA5}" type="presOf" srcId="{431951C5-D042-4CC4-8CD6-C91B2B55C5C8}" destId="{0173E8A9-31CB-4561-9DD7-6E2634C541A1}" srcOrd="0" destOrd="0" presId="urn:microsoft.com/office/officeart/2005/8/layout/hierarchy1"/>
    <dgm:cxn modelId="{375B3FDF-36AE-443C-A560-9122F2D9DE89}" srcId="{EDF89D7D-DEC6-4820-B9E9-234CDB411686}" destId="{5EA039B5-6DDB-4324-B966-D625C8B6BD4E}" srcOrd="1" destOrd="0" parTransId="{96DD8C77-576F-4D45-BB48-B7799ED2F4EE}" sibTransId="{8B1AB072-2C69-4774-A785-AE733942D4F0}"/>
    <dgm:cxn modelId="{197CB3C2-C055-4822-8CB7-6A151FB47C77}" type="presParOf" srcId="{3831AA8E-D594-4572-BB20-BD4E99467863}" destId="{989AE981-F3E3-4892-ABF8-C56F088A1DB0}" srcOrd="0" destOrd="0" presId="urn:microsoft.com/office/officeart/2005/8/layout/hierarchy1"/>
    <dgm:cxn modelId="{3889E81C-93C1-4C7B-8913-2CF84E795112}" type="presParOf" srcId="{989AE981-F3E3-4892-ABF8-C56F088A1DB0}" destId="{3EE140C4-40A3-4E8A-A140-DE4B854850C5}" srcOrd="0" destOrd="0" presId="urn:microsoft.com/office/officeart/2005/8/layout/hierarchy1"/>
    <dgm:cxn modelId="{06829257-3E90-45C3-8CDF-7B8D192BF669}" type="presParOf" srcId="{3EE140C4-40A3-4E8A-A140-DE4B854850C5}" destId="{C8FFA82B-DD2C-4200-B758-AB4F1F2C8D89}" srcOrd="0" destOrd="0" presId="urn:microsoft.com/office/officeart/2005/8/layout/hierarchy1"/>
    <dgm:cxn modelId="{BDB17714-A465-4BBE-8FA4-85CE0AEB6BEC}" type="presParOf" srcId="{3EE140C4-40A3-4E8A-A140-DE4B854850C5}" destId="{AE206FE0-C548-46AF-A809-9902971C304D}" srcOrd="1" destOrd="0" presId="urn:microsoft.com/office/officeart/2005/8/layout/hierarchy1"/>
    <dgm:cxn modelId="{69BEE4E2-AB30-4DFB-B0C3-5853CE950A0C}" type="presParOf" srcId="{989AE981-F3E3-4892-ABF8-C56F088A1DB0}" destId="{6A38DAC5-B62F-4CA2-A006-4D24E47A3270}" srcOrd="1" destOrd="0" presId="urn:microsoft.com/office/officeart/2005/8/layout/hierarchy1"/>
    <dgm:cxn modelId="{DF84CDE5-DD0A-4986-AE5F-5D2310770FED}" type="presParOf" srcId="{6A38DAC5-B62F-4CA2-A006-4D24E47A3270}" destId="{C6D91404-9366-4D56-B0E5-60FBA8483A5E}" srcOrd="0" destOrd="0" presId="urn:microsoft.com/office/officeart/2005/8/layout/hierarchy1"/>
    <dgm:cxn modelId="{D7622530-C8AC-472E-A61F-8FFCEC434CEC}" type="presParOf" srcId="{6A38DAC5-B62F-4CA2-A006-4D24E47A3270}" destId="{81254781-B699-4818-9CEF-0E3CF5B89AD5}" srcOrd="1" destOrd="0" presId="urn:microsoft.com/office/officeart/2005/8/layout/hierarchy1"/>
    <dgm:cxn modelId="{0B5197C6-BCE7-4564-A64B-2B38685EADB8}" type="presParOf" srcId="{81254781-B699-4818-9CEF-0E3CF5B89AD5}" destId="{2E8D5EAD-EC56-491B-BA69-ACD3A6562D8E}" srcOrd="0" destOrd="0" presId="urn:microsoft.com/office/officeart/2005/8/layout/hierarchy1"/>
    <dgm:cxn modelId="{28869B6A-E78E-4648-8D3D-03FB2D14C647}" type="presParOf" srcId="{2E8D5EAD-EC56-491B-BA69-ACD3A6562D8E}" destId="{234BFB9D-982A-40F5-B192-1097F9035854}" srcOrd="0" destOrd="0" presId="urn:microsoft.com/office/officeart/2005/8/layout/hierarchy1"/>
    <dgm:cxn modelId="{B49A77C0-95AC-4345-85FB-0C3371D81F1C}" type="presParOf" srcId="{2E8D5EAD-EC56-491B-BA69-ACD3A6562D8E}" destId="{0173E8A9-31CB-4561-9DD7-6E2634C541A1}" srcOrd="1" destOrd="0" presId="urn:microsoft.com/office/officeart/2005/8/layout/hierarchy1"/>
    <dgm:cxn modelId="{7DACDD26-6BDE-47D9-90E7-D8CDACA78D3B}" type="presParOf" srcId="{81254781-B699-4818-9CEF-0E3CF5B89AD5}" destId="{4E7F2B11-3836-41A9-BB02-97CD1E7F6AC7}" srcOrd="1" destOrd="0" presId="urn:microsoft.com/office/officeart/2005/8/layout/hierarchy1"/>
    <dgm:cxn modelId="{AD00D4D0-8245-414D-B0D2-A748E556AE3F}" type="presParOf" srcId="{4E7F2B11-3836-41A9-BB02-97CD1E7F6AC7}" destId="{62DE53AF-70F9-465D-BD76-74FBF4D3B489}" srcOrd="0" destOrd="0" presId="urn:microsoft.com/office/officeart/2005/8/layout/hierarchy1"/>
    <dgm:cxn modelId="{416882BF-A1E5-4E23-810A-B065DAC5DC54}" type="presParOf" srcId="{4E7F2B11-3836-41A9-BB02-97CD1E7F6AC7}" destId="{B939415B-ACF5-47CA-92E8-8D043762FC91}" srcOrd="1" destOrd="0" presId="urn:microsoft.com/office/officeart/2005/8/layout/hierarchy1"/>
    <dgm:cxn modelId="{B21456F5-3D5B-4264-AA7D-FA080092771F}" type="presParOf" srcId="{B939415B-ACF5-47CA-92E8-8D043762FC91}" destId="{6C311D81-7D21-4F6A-93B9-7D588D895D9F}" srcOrd="0" destOrd="0" presId="urn:microsoft.com/office/officeart/2005/8/layout/hierarchy1"/>
    <dgm:cxn modelId="{1BE2BC89-D7A6-4394-B932-F98F4A8AE121}" type="presParOf" srcId="{6C311D81-7D21-4F6A-93B9-7D588D895D9F}" destId="{BBB87B3A-565C-4A26-B5C6-B8CAAC44E7F1}" srcOrd="0" destOrd="0" presId="urn:microsoft.com/office/officeart/2005/8/layout/hierarchy1"/>
    <dgm:cxn modelId="{D8C0677C-7C67-4981-946B-77465B7E62B1}" type="presParOf" srcId="{6C311D81-7D21-4F6A-93B9-7D588D895D9F}" destId="{8EC0A9C8-117B-4CBC-AF95-B213536981EB}" srcOrd="1" destOrd="0" presId="urn:microsoft.com/office/officeart/2005/8/layout/hierarchy1"/>
    <dgm:cxn modelId="{B8C75E7D-666E-4912-B21B-227387D76853}" type="presParOf" srcId="{B939415B-ACF5-47CA-92E8-8D043762FC91}" destId="{AD945A7A-E03D-44B9-A074-297A71335D65}" srcOrd="1" destOrd="0" presId="urn:microsoft.com/office/officeart/2005/8/layout/hierarchy1"/>
    <dgm:cxn modelId="{017C616C-C0F3-4F3E-8DBF-410D1216128B}" type="presParOf" srcId="{4E7F2B11-3836-41A9-BB02-97CD1E7F6AC7}" destId="{DDD7C8AC-3A3B-477B-A135-74AF7486FF8C}" srcOrd="2" destOrd="0" presId="urn:microsoft.com/office/officeart/2005/8/layout/hierarchy1"/>
    <dgm:cxn modelId="{A4E0F9C6-B456-410E-9434-A9B105EB358E}" type="presParOf" srcId="{4E7F2B11-3836-41A9-BB02-97CD1E7F6AC7}" destId="{6BB499A7-4008-46C5-898E-38B5B9760A85}" srcOrd="3" destOrd="0" presId="urn:microsoft.com/office/officeart/2005/8/layout/hierarchy1"/>
    <dgm:cxn modelId="{29B2C001-5C2F-4935-B782-B6A98D0E2E42}" type="presParOf" srcId="{6BB499A7-4008-46C5-898E-38B5B9760A85}" destId="{F46B9091-5D9E-4127-9E31-7ABD6CC5E56A}" srcOrd="0" destOrd="0" presId="urn:microsoft.com/office/officeart/2005/8/layout/hierarchy1"/>
    <dgm:cxn modelId="{E8F58822-7E42-4F64-BC36-BC48FD07B628}" type="presParOf" srcId="{F46B9091-5D9E-4127-9E31-7ABD6CC5E56A}" destId="{49EF4A26-FF1F-4FD3-B4C8-D5838EBF536C}" srcOrd="0" destOrd="0" presId="urn:microsoft.com/office/officeart/2005/8/layout/hierarchy1"/>
    <dgm:cxn modelId="{C585ED16-46BE-4575-9D18-2DC7580165C7}" type="presParOf" srcId="{F46B9091-5D9E-4127-9E31-7ABD6CC5E56A}" destId="{18ADF4C1-48E5-4B05-B057-0A94F3D1AD17}" srcOrd="1" destOrd="0" presId="urn:microsoft.com/office/officeart/2005/8/layout/hierarchy1"/>
    <dgm:cxn modelId="{6C05B0C4-2D53-4FBC-9970-BBB28AD1F770}" type="presParOf" srcId="{6BB499A7-4008-46C5-898E-38B5B9760A85}" destId="{91188001-AFA5-4CF4-88CA-86D7CEC0CA52}" srcOrd="1" destOrd="0" presId="urn:microsoft.com/office/officeart/2005/8/layout/hierarchy1"/>
    <dgm:cxn modelId="{F5FDC093-5954-4C21-A353-28B1E54722AF}" type="presParOf" srcId="{6A38DAC5-B62F-4CA2-A006-4D24E47A3270}" destId="{4C9272B3-C39B-42A9-A760-76015655C615}" srcOrd="2" destOrd="0" presId="urn:microsoft.com/office/officeart/2005/8/layout/hierarchy1"/>
    <dgm:cxn modelId="{28DC7EF3-DBC6-4739-A857-A8957627E0FF}" type="presParOf" srcId="{6A38DAC5-B62F-4CA2-A006-4D24E47A3270}" destId="{B608C766-A92B-4439-A468-C29419FDC6AF}" srcOrd="3" destOrd="0" presId="urn:microsoft.com/office/officeart/2005/8/layout/hierarchy1"/>
    <dgm:cxn modelId="{5ADF1F5C-9299-4021-8B85-8F1FECDCFD92}" type="presParOf" srcId="{B608C766-A92B-4439-A468-C29419FDC6AF}" destId="{2B314921-0D87-49E6-BAFF-AB5073A7B14E}" srcOrd="0" destOrd="0" presId="urn:microsoft.com/office/officeart/2005/8/layout/hierarchy1"/>
    <dgm:cxn modelId="{68F1DFA3-8BCE-497C-8F01-8B9455AE65EB}" type="presParOf" srcId="{2B314921-0D87-49E6-BAFF-AB5073A7B14E}" destId="{CE995912-8111-48F2-9C41-B8BC16352C87}" srcOrd="0" destOrd="0" presId="urn:microsoft.com/office/officeart/2005/8/layout/hierarchy1"/>
    <dgm:cxn modelId="{80684F46-E4EE-4B73-BF54-A22B38F88487}" type="presParOf" srcId="{2B314921-0D87-49E6-BAFF-AB5073A7B14E}" destId="{FF1986EA-E9AD-4A45-85AC-DC086E1BEBD4}" srcOrd="1" destOrd="0" presId="urn:microsoft.com/office/officeart/2005/8/layout/hierarchy1"/>
    <dgm:cxn modelId="{89129781-CBC3-47CC-A88F-A2CEACC59EF1}" type="presParOf" srcId="{B608C766-A92B-4439-A468-C29419FDC6AF}" destId="{D84F4437-FF5B-4E71-A49E-6294E9205626}" srcOrd="1" destOrd="0" presId="urn:microsoft.com/office/officeart/2005/8/layout/hierarchy1"/>
    <dgm:cxn modelId="{3C503644-232A-46F0-BBB9-F44FBD0EB6CA}" type="presParOf" srcId="{D84F4437-FF5B-4E71-A49E-6294E9205626}" destId="{1F86CB50-0D34-47B8-9A06-DE952EB316AF}" srcOrd="0" destOrd="0" presId="urn:microsoft.com/office/officeart/2005/8/layout/hierarchy1"/>
    <dgm:cxn modelId="{B548C7A4-A643-44C1-8E7C-0AD8EAB6E8E6}" type="presParOf" srcId="{D84F4437-FF5B-4E71-A49E-6294E9205626}" destId="{E3E36CF0-7D6F-43E3-93FC-EEF8B0D5171D}" srcOrd="1" destOrd="0" presId="urn:microsoft.com/office/officeart/2005/8/layout/hierarchy1"/>
    <dgm:cxn modelId="{CCE6C2D1-950B-4E83-87CF-8C060D21B05D}" type="presParOf" srcId="{E3E36CF0-7D6F-43E3-93FC-EEF8B0D5171D}" destId="{0EE521E2-E95C-427C-BA83-1FB91E7F737E}" srcOrd="0" destOrd="0" presId="urn:microsoft.com/office/officeart/2005/8/layout/hierarchy1"/>
    <dgm:cxn modelId="{F76DC036-4318-47B9-B50D-4242D87F32CD}" type="presParOf" srcId="{0EE521E2-E95C-427C-BA83-1FB91E7F737E}" destId="{06664A3B-F37D-4CEB-9998-AAC2AF43BF68}" srcOrd="0" destOrd="0" presId="urn:microsoft.com/office/officeart/2005/8/layout/hierarchy1"/>
    <dgm:cxn modelId="{F9C84044-D785-4D7F-B4CF-4A3583A4ACE2}" type="presParOf" srcId="{0EE521E2-E95C-427C-BA83-1FB91E7F737E}" destId="{7AB0A0ED-F2E5-4EE4-B5B8-3ACA754E4F39}" srcOrd="1" destOrd="0" presId="urn:microsoft.com/office/officeart/2005/8/layout/hierarchy1"/>
    <dgm:cxn modelId="{63D55BCF-4930-4CCE-8340-4D04F921E7B5}" type="presParOf" srcId="{E3E36CF0-7D6F-43E3-93FC-EEF8B0D5171D}" destId="{0519CB09-87DB-4C82-A960-B04ED134AED1}"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86CB50-0D34-47B8-9A06-DE952EB316AF}">
      <dsp:nvSpPr>
        <dsp:cNvPr id="0" name=""/>
        <dsp:cNvSpPr/>
      </dsp:nvSpPr>
      <dsp:spPr>
        <a:xfrm>
          <a:off x="7409384" y="3266968"/>
          <a:ext cx="91440" cy="503896"/>
        </a:xfrm>
        <a:custGeom>
          <a:avLst/>
          <a:gdLst/>
          <a:ahLst/>
          <a:cxnLst/>
          <a:rect l="0" t="0" r="0" b="0"/>
          <a:pathLst>
            <a:path>
              <a:moveTo>
                <a:pt x="45720" y="0"/>
              </a:moveTo>
              <a:lnTo>
                <a:pt x="45720" y="503896"/>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272B3-C39B-42A9-A760-76015655C615}">
      <dsp:nvSpPr>
        <dsp:cNvPr id="0" name=""/>
        <dsp:cNvSpPr/>
      </dsp:nvSpPr>
      <dsp:spPr>
        <a:xfrm>
          <a:off x="5225385" y="1662873"/>
          <a:ext cx="2229719" cy="503896"/>
        </a:xfrm>
        <a:custGeom>
          <a:avLst/>
          <a:gdLst/>
          <a:ahLst/>
          <a:cxnLst/>
          <a:rect l="0" t="0" r="0" b="0"/>
          <a:pathLst>
            <a:path>
              <a:moveTo>
                <a:pt x="0" y="0"/>
              </a:moveTo>
              <a:lnTo>
                <a:pt x="0" y="343390"/>
              </a:lnTo>
              <a:lnTo>
                <a:pt x="2229719" y="343390"/>
              </a:lnTo>
              <a:lnTo>
                <a:pt x="2229719" y="503896"/>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D7C8AC-3A3B-477B-A135-74AF7486FF8C}">
      <dsp:nvSpPr>
        <dsp:cNvPr id="0" name=""/>
        <dsp:cNvSpPr/>
      </dsp:nvSpPr>
      <dsp:spPr>
        <a:xfrm>
          <a:off x="3005576" y="3266968"/>
          <a:ext cx="1630158" cy="503896"/>
        </a:xfrm>
        <a:custGeom>
          <a:avLst/>
          <a:gdLst/>
          <a:ahLst/>
          <a:cxnLst/>
          <a:rect l="0" t="0" r="0" b="0"/>
          <a:pathLst>
            <a:path>
              <a:moveTo>
                <a:pt x="0" y="0"/>
              </a:moveTo>
              <a:lnTo>
                <a:pt x="0" y="343390"/>
              </a:lnTo>
              <a:lnTo>
                <a:pt x="1630158" y="343390"/>
              </a:lnTo>
              <a:lnTo>
                <a:pt x="1630158" y="503896"/>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DE53AF-70F9-465D-BD76-74FBF4D3B489}">
      <dsp:nvSpPr>
        <dsp:cNvPr id="0" name=""/>
        <dsp:cNvSpPr/>
      </dsp:nvSpPr>
      <dsp:spPr>
        <a:xfrm>
          <a:off x="1440858" y="3266968"/>
          <a:ext cx="1564717" cy="503896"/>
        </a:xfrm>
        <a:custGeom>
          <a:avLst/>
          <a:gdLst/>
          <a:ahLst/>
          <a:cxnLst/>
          <a:rect l="0" t="0" r="0" b="0"/>
          <a:pathLst>
            <a:path>
              <a:moveTo>
                <a:pt x="1564717" y="0"/>
              </a:moveTo>
              <a:lnTo>
                <a:pt x="1564717" y="343390"/>
              </a:lnTo>
              <a:lnTo>
                <a:pt x="0" y="343390"/>
              </a:lnTo>
              <a:lnTo>
                <a:pt x="0" y="503896"/>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D91404-9366-4D56-B0E5-60FBA8483A5E}">
      <dsp:nvSpPr>
        <dsp:cNvPr id="0" name=""/>
        <dsp:cNvSpPr/>
      </dsp:nvSpPr>
      <dsp:spPr>
        <a:xfrm>
          <a:off x="3005576" y="1662873"/>
          <a:ext cx="2219808" cy="503896"/>
        </a:xfrm>
        <a:custGeom>
          <a:avLst/>
          <a:gdLst/>
          <a:ahLst/>
          <a:cxnLst/>
          <a:rect l="0" t="0" r="0" b="0"/>
          <a:pathLst>
            <a:path>
              <a:moveTo>
                <a:pt x="2219808" y="0"/>
              </a:moveTo>
              <a:lnTo>
                <a:pt x="2219808" y="343390"/>
              </a:lnTo>
              <a:lnTo>
                <a:pt x="0" y="343390"/>
              </a:lnTo>
              <a:lnTo>
                <a:pt x="0" y="503896"/>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FFA82B-DD2C-4200-B758-AB4F1F2C8D89}">
      <dsp:nvSpPr>
        <dsp:cNvPr id="0" name=""/>
        <dsp:cNvSpPr/>
      </dsp:nvSpPr>
      <dsp:spPr>
        <a:xfrm>
          <a:off x="4236228" y="562675"/>
          <a:ext cx="1978312" cy="110019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206FE0-C548-46AF-A809-9902971C304D}">
      <dsp:nvSpPr>
        <dsp:cNvPr id="0" name=""/>
        <dsp:cNvSpPr/>
      </dsp:nvSpPr>
      <dsp:spPr>
        <a:xfrm>
          <a:off x="4428739" y="745560"/>
          <a:ext cx="1978312" cy="110019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Ziya ARPALI </a:t>
          </a:r>
        </a:p>
        <a:p>
          <a:pPr lvl="0" algn="ctr" defTabSz="711200">
            <a:lnSpc>
              <a:spcPct val="90000"/>
            </a:lnSpc>
            <a:spcBef>
              <a:spcPct val="0"/>
            </a:spcBef>
            <a:spcAft>
              <a:spcPct val="35000"/>
            </a:spcAft>
          </a:pPr>
          <a:r>
            <a:rPr lang="tr-TR" sz="1600" kern="1200" dirty="0" smtClean="0"/>
            <a:t>Daire Başkanı</a:t>
          </a:r>
          <a:endParaRPr lang="tr-TR" sz="1600" kern="1200" dirty="0"/>
        </a:p>
      </dsp:txBody>
      <dsp:txXfrm>
        <a:off x="4428739" y="745560"/>
        <a:ext cx="1978312" cy="1100198"/>
      </dsp:txXfrm>
    </dsp:sp>
    <dsp:sp modelId="{234BFB9D-982A-40F5-B192-1097F9035854}">
      <dsp:nvSpPr>
        <dsp:cNvPr id="0" name=""/>
        <dsp:cNvSpPr/>
      </dsp:nvSpPr>
      <dsp:spPr>
        <a:xfrm>
          <a:off x="1938019" y="2166770"/>
          <a:ext cx="2135112" cy="110019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3E8A9-31CB-4561-9DD7-6E2634C541A1}">
      <dsp:nvSpPr>
        <dsp:cNvPr id="0" name=""/>
        <dsp:cNvSpPr/>
      </dsp:nvSpPr>
      <dsp:spPr>
        <a:xfrm>
          <a:off x="2130530" y="2349655"/>
          <a:ext cx="2135112" cy="1100198"/>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err="1" smtClean="0"/>
            <a:t>C.Tuğçe</a:t>
          </a:r>
          <a:r>
            <a:rPr lang="tr-TR" sz="1200" kern="1200" dirty="0" smtClean="0"/>
            <a:t> DÖNMEZ</a:t>
          </a:r>
        </a:p>
        <a:p>
          <a:pPr lvl="0" algn="ctr" defTabSz="533400">
            <a:lnSpc>
              <a:spcPct val="90000"/>
            </a:lnSpc>
            <a:spcBef>
              <a:spcPct val="0"/>
            </a:spcBef>
            <a:spcAft>
              <a:spcPct val="35000"/>
            </a:spcAft>
          </a:pPr>
          <a:r>
            <a:rPr lang="tr-TR" sz="1200" kern="1200" dirty="0" smtClean="0"/>
            <a:t> T.C. Bütçe ve Muhasebe Müdürü</a:t>
          </a:r>
          <a:endParaRPr lang="tr-TR" sz="1200" kern="1200" dirty="0"/>
        </a:p>
      </dsp:txBody>
      <dsp:txXfrm>
        <a:off x="2130530" y="2349655"/>
        <a:ext cx="2135112" cy="1100198"/>
      </dsp:txXfrm>
    </dsp:sp>
    <dsp:sp modelId="{BBB87B3A-565C-4A26-B5C6-B8CAAC44E7F1}">
      <dsp:nvSpPr>
        <dsp:cNvPr id="0" name=""/>
        <dsp:cNvSpPr/>
      </dsp:nvSpPr>
      <dsp:spPr>
        <a:xfrm>
          <a:off x="3210" y="3770865"/>
          <a:ext cx="2875294" cy="1100198"/>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C0A9C8-117B-4CBC-AF95-B213536981EB}">
      <dsp:nvSpPr>
        <dsp:cNvPr id="0" name=""/>
        <dsp:cNvSpPr/>
      </dsp:nvSpPr>
      <dsp:spPr>
        <a:xfrm>
          <a:off x="195721" y="3953750"/>
          <a:ext cx="2875294" cy="1100198"/>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tr-TR" sz="1050" kern="1200" dirty="0" smtClean="0"/>
            <a:t>Bektaş BULUT (Uzman)</a:t>
          </a:r>
        </a:p>
        <a:p>
          <a:pPr lvl="0" algn="ctr" defTabSz="466725">
            <a:lnSpc>
              <a:spcPct val="90000"/>
            </a:lnSpc>
            <a:spcBef>
              <a:spcPct val="0"/>
            </a:spcBef>
            <a:spcAft>
              <a:spcPct val="35000"/>
            </a:spcAft>
          </a:pPr>
          <a:r>
            <a:rPr lang="tr-TR" sz="1050" kern="1200" dirty="0" smtClean="0"/>
            <a:t>Şamil BALCI (Veznedar)</a:t>
          </a:r>
        </a:p>
        <a:p>
          <a:pPr lvl="0" algn="ctr" defTabSz="466725">
            <a:lnSpc>
              <a:spcPct val="90000"/>
            </a:lnSpc>
            <a:spcBef>
              <a:spcPct val="0"/>
            </a:spcBef>
            <a:spcAft>
              <a:spcPct val="35000"/>
            </a:spcAft>
          </a:pPr>
          <a:r>
            <a:rPr lang="tr-TR" sz="1050" kern="1200" dirty="0" smtClean="0"/>
            <a:t>Emrah DOĞDU (Memur)</a:t>
          </a:r>
        </a:p>
        <a:p>
          <a:pPr lvl="0" algn="ctr" defTabSz="466725">
            <a:lnSpc>
              <a:spcPct val="90000"/>
            </a:lnSpc>
            <a:spcBef>
              <a:spcPct val="0"/>
            </a:spcBef>
            <a:spcAft>
              <a:spcPct val="35000"/>
            </a:spcAft>
          </a:pPr>
          <a:r>
            <a:rPr lang="tr-TR" sz="1050" kern="1200" dirty="0" smtClean="0"/>
            <a:t>Salih KIRDEMİR (Memur)</a:t>
          </a:r>
        </a:p>
        <a:p>
          <a:pPr lvl="0" algn="ctr" defTabSz="466725">
            <a:lnSpc>
              <a:spcPct val="90000"/>
            </a:lnSpc>
            <a:spcBef>
              <a:spcPct val="0"/>
            </a:spcBef>
            <a:spcAft>
              <a:spcPct val="35000"/>
            </a:spcAft>
          </a:pPr>
          <a:r>
            <a:rPr lang="tr-TR" sz="1050" kern="1200" dirty="0" err="1" smtClean="0"/>
            <a:t>Rufina</a:t>
          </a:r>
          <a:r>
            <a:rPr lang="tr-TR" sz="1050" kern="1200" dirty="0" smtClean="0"/>
            <a:t> ŞAHMURADOVA (Sözleşmeli Memur)</a:t>
          </a:r>
          <a:endParaRPr lang="tr-TR" sz="1050" kern="1200" dirty="0"/>
        </a:p>
      </dsp:txBody>
      <dsp:txXfrm>
        <a:off x="195721" y="3953750"/>
        <a:ext cx="2875294" cy="1100198"/>
      </dsp:txXfrm>
    </dsp:sp>
    <dsp:sp modelId="{49EF4A26-FF1F-4FD3-B4C8-D5838EBF536C}">
      <dsp:nvSpPr>
        <dsp:cNvPr id="0" name=""/>
        <dsp:cNvSpPr/>
      </dsp:nvSpPr>
      <dsp:spPr>
        <a:xfrm>
          <a:off x="3263526" y="3770865"/>
          <a:ext cx="2744414" cy="1100198"/>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ADF4C1-48E5-4B05-B057-0A94F3D1AD17}">
      <dsp:nvSpPr>
        <dsp:cNvPr id="0" name=""/>
        <dsp:cNvSpPr/>
      </dsp:nvSpPr>
      <dsp:spPr>
        <a:xfrm>
          <a:off x="3456037" y="3953750"/>
          <a:ext cx="2744414" cy="1100198"/>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Mehmet Şükrü DÜNDAR (Veznedar)</a:t>
          </a:r>
        </a:p>
        <a:p>
          <a:pPr lvl="0" algn="ctr" defTabSz="533400">
            <a:lnSpc>
              <a:spcPct val="90000"/>
            </a:lnSpc>
            <a:spcBef>
              <a:spcPct val="0"/>
            </a:spcBef>
            <a:spcAft>
              <a:spcPct val="35000"/>
            </a:spcAft>
          </a:pPr>
          <a:r>
            <a:rPr lang="tr-TR" sz="1200" kern="1200" dirty="0" err="1" smtClean="0"/>
            <a:t>Bakıtbek</a:t>
          </a:r>
          <a:r>
            <a:rPr lang="tr-TR" sz="1200" kern="1200" dirty="0" smtClean="0"/>
            <a:t> ARZIMATOV (Memur)</a:t>
          </a:r>
        </a:p>
        <a:p>
          <a:pPr lvl="0" algn="ctr" defTabSz="533400">
            <a:lnSpc>
              <a:spcPct val="90000"/>
            </a:lnSpc>
            <a:spcBef>
              <a:spcPct val="0"/>
            </a:spcBef>
            <a:spcAft>
              <a:spcPct val="35000"/>
            </a:spcAft>
          </a:pPr>
          <a:r>
            <a:rPr lang="tr-TR" sz="1200" kern="1200" dirty="0" smtClean="0"/>
            <a:t>Bedir EROĞLU (Sözleşmeli Memur)</a:t>
          </a:r>
          <a:endParaRPr lang="tr-TR" sz="1200" kern="1200" dirty="0"/>
        </a:p>
      </dsp:txBody>
      <dsp:txXfrm>
        <a:off x="3456037" y="3953750"/>
        <a:ext cx="2744414" cy="1100198"/>
      </dsp:txXfrm>
    </dsp:sp>
    <dsp:sp modelId="{CE995912-8111-48F2-9C41-B8BC16352C87}">
      <dsp:nvSpPr>
        <dsp:cNvPr id="0" name=""/>
        <dsp:cNvSpPr/>
      </dsp:nvSpPr>
      <dsp:spPr>
        <a:xfrm>
          <a:off x="6397458" y="2166770"/>
          <a:ext cx="2115291" cy="110019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1986EA-E9AD-4A45-85AC-DC086E1BEBD4}">
      <dsp:nvSpPr>
        <dsp:cNvPr id="0" name=""/>
        <dsp:cNvSpPr/>
      </dsp:nvSpPr>
      <dsp:spPr>
        <a:xfrm>
          <a:off x="6589969" y="2349655"/>
          <a:ext cx="2115291" cy="1100198"/>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err="1" smtClean="0"/>
            <a:t>Merlis</a:t>
          </a:r>
          <a:r>
            <a:rPr lang="tr-TR" sz="1200" kern="1200" dirty="0" smtClean="0"/>
            <a:t> BURJUEV</a:t>
          </a:r>
        </a:p>
        <a:p>
          <a:pPr lvl="0" algn="ctr" defTabSz="533400">
            <a:lnSpc>
              <a:spcPct val="90000"/>
            </a:lnSpc>
            <a:spcBef>
              <a:spcPct val="0"/>
            </a:spcBef>
            <a:spcAft>
              <a:spcPct val="35000"/>
            </a:spcAft>
          </a:pPr>
          <a:r>
            <a:rPr lang="tr-TR" sz="1200" kern="1200" dirty="0" smtClean="0"/>
            <a:t>K.C. Muhasebe Müdürü</a:t>
          </a:r>
          <a:endParaRPr lang="tr-TR" sz="1200" kern="1200" dirty="0"/>
        </a:p>
      </dsp:txBody>
      <dsp:txXfrm>
        <a:off x="6589969" y="2349655"/>
        <a:ext cx="2115291" cy="1100198"/>
      </dsp:txXfrm>
    </dsp:sp>
    <dsp:sp modelId="{06664A3B-F37D-4CEB-9998-AAC2AF43BF68}">
      <dsp:nvSpPr>
        <dsp:cNvPr id="0" name=""/>
        <dsp:cNvSpPr/>
      </dsp:nvSpPr>
      <dsp:spPr>
        <a:xfrm>
          <a:off x="6392962" y="3770865"/>
          <a:ext cx="2124283" cy="1100198"/>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B0A0ED-F2E5-4EE4-B5B8-3ACA754E4F39}">
      <dsp:nvSpPr>
        <dsp:cNvPr id="0" name=""/>
        <dsp:cNvSpPr/>
      </dsp:nvSpPr>
      <dsp:spPr>
        <a:xfrm>
          <a:off x="6585473" y="3953750"/>
          <a:ext cx="2124283" cy="1100198"/>
        </a:xfrm>
        <a:prstGeom prst="roundRect">
          <a:avLst>
            <a:gd name="adj" fmla="val 10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err="1" smtClean="0"/>
            <a:t>Diliya</a:t>
          </a:r>
          <a:r>
            <a:rPr lang="tr-TR" sz="1200" kern="1200" dirty="0" smtClean="0"/>
            <a:t> İBRAEVA (Şef)</a:t>
          </a:r>
        </a:p>
        <a:p>
          <a:pPr lvl="0" algn="ctr" defTabSz="533400">
            <a:lnSpc>
              <a:spcPct val="90000"/>
            </a:lnSpc>
            <a:spcBef>
              <a:spcPct val="0"/>
            </a:spcBef>
            <a:spcAft>
              <a:spcPct val="35000"/>
            </a:spcAft>
          </a:pPr>
          <a:r>
            <a:rPr lang="tr-TR" sz="1200" kern="1200" dirty="0" err="1" smtClean="0"/>
            <a:t>Elmira</a:t>
          </a:r>
          <a:r>
            <a:rPr lang="tr-TR" sz="1200" kern="1200" dirty="0" smtClean="0"/>
            <a:t> RISKULOVA (Uzman)</a:t>
          </a:r>
        </a:p>
        <a:p>
          <a:pPr lvl="0" algn="ctr" defTabSz="533400">
            <a:lnSpc>
              <a:spcPct val="90000"/>
            </a:lnSpc>
            <a:spcBef>
              <a:spcPct val="0"/>
            </a:spcBef>
            <a:spcAft>
              <a:spcPct val="35000"/>
            </a:spcAft>
          </a:pPr>
          <a:r>
            <a:rPr lang="tr-TR" sz="1200" kern="1200" dirty="0" smtClean="0"/>
            <a:t>Erkin SOLTOBAEVA (Memur)</a:t>
          </a:r>
          <a:endParaRPr lang="tr-TR" sz="1200" kern="1200" dirty="0"/>
        </a:p>
      </dsp:txBody>
      <dsp:txXfrm>
        <a:off x="6585473" y="3953750"/>
        <a:ext cx="2124283" cy="11001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dirty="0"/>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F6C3AC0-A792-40BA-800D-56F1C0C4AC77}" type="datetimeFigureOut">
              <a:rPr lang="tr-TR"/>
              <a:pPr>
                <a:defRPr/>
              </a:pPr>
              <a:t>15.07.2016</a:t>
            </a:fld>
            <a:endParaRPr lang="tr-TR" dirty="0"/>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dirty="0"/>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ACFEE05-B31A-447B-9504-08FA46DA3BB3}" type="slidenum">
              <a:rPr lang="tr-TR"/>
              <a:pPr>
                <a:defRPr/>
              </a:pPr>
              <a:t>‹#›</a:t>
            </a:fld>
            <a:endParaRPr lang="tr-TR" dirty="0"/>
          </a:p>
        </p:txBody>
      </p:sp>
    </p:spTree>
    <p:extLst>
      <p:ext uri="{BB962C8B-B14F-4D97-AF65-F5344CB8AC3E}">
        <p14:creationId xmlns:p14="http://schemas.microsoft.com/office/powerpoint/2010/main" xmlns="" val="2228843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0DE8086-DD92-4DAC-9AF3-0A81F9F5D2D2}" type="datetimeFigureOut">
              <a:rPr lang="tr-TR"/>
              <a:pPr>
                <a:defRPr/>
              </a:pPr>
              <a:t>15.07.2016</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C2968FD-B9B6-4797-B034-80DCB5B456AA}" type="slidenum">
              <a:rPr lang="tr-TR"/>
              <a:pPr>
                <a:defRPr/>
              </a:pPr>
              <a:t>‹#›</a:t>
            </a:fld>
            <a:endParaRPr lang="tr-TR" dirty="0"/>
          </a:p>
        </p:txBody>
      </p:sp>
    </p:spTree>
    <p:extLst>
      <p:ext uri="{BB962C8B-B14F-4D97-AF65-F5344CB8AC3E}">
        <p14:creationId xmlns:p14="http://schemas.microsoft.com/office/powerpoint/2010/main" xmlns="" val="41950705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9939"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
        <p:nvSpPr>
          <p:cNvPr id="4" name="3 Slayt Numarası Yer Tutucusu"/>
          <p:cNvSpPr>
            <a:spLocks noGrp="1"/>
          </p:cNvSpPr>
          <p:nvPr>
            <p:ph type="sldNum" sz="quarter" idx="5"/>
          </p:nvPr>
        </p:nvSpPr>
        <p:spPr/>
        <p:txBody>
          <a:bodyPr/>
          <a:lstStyle/>
          <a:p>
            <a:pPr>
              <a:defRPr/>
            </a:pPr>
            <a:fld id="{A434DEBD-0148-43AC-A196-E126BBC30759}" type="slidenum">
              <a:rPr lang="tr-TR" smtClean="0"/>
              <a:pPr>
                <a:defRPr/>
              </a:pPr>
              <a:t>1</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fld id="{A0911AAC-58E7-4D15-A924-060839032AE1}" type="datetime1">
              <a:rPr lang="tr-TR" smtClean="0"/>
              <a:pPr>
                <a:defRPr/>
              </a:pPr>
              <a:t>15.07.2016</a:t>
            </a:fld>
            <a:endParaRPr lang="tr-TR" dirty="0"/>
          </a:p>
        </p:txBody>
      </p:sp>
      <p:sp>
        <p:nvSpPr>
          <p:cNvPr id="19" name="18 Altbilgi Yer Tutucusu"/>
          <p:cNvSpPr>
            <a:spLocks noGrp="1"/>
          </p:cNvSpPr>
          <p:nvPr>
            <p:ph type="ftr" sz="quarter" idx="11"/>
          </p:nvPr>
        </p:nvSpPr>
        <p:spPr/>
        <p:txBody>
          <a:bodyPr/>
          <a:lstStyle/>
          <a:p>
            <a:pPr>
              <a:defRPr/>
            </a:pPr>
            <a:endParaRPr lang="tr-TR" dirty="0"/>
          </a:p>
        </p:txBody>
      </p:sp>
      <p:sp>
        <p:nvSpPr>
          <p:cNvPr id="27" name="26 Slayt Numarası Yer Tutucusu"/>
          <p:cNvSpPr>
            <a:spLocks noGrp="1"/>
          </p:cNvSpPr>
          <p:nvPr>
            <p:ph type="sldNum" sz="quarter" idx="12"/>
          </p:nvPr>
        </p:nvSpPr>
        <p:spPr/>
        <p:txBody>
          <a:bodyPr/>
          <a:lstStyle/>
          <a:p>
            <a:pPr>
              <a:defRPr/>
            </a:pPr>
            <a:fld id="{69060FF7-380E-4017-9A1B-FD9AD38C3859}" type="slidenum">
              <a:rPr lang="tr-TR" smtClean="0"/>
              <a:pPr>
                <a:defRPr/>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9C2E3AB9-D2BF-4F55-A15C-5B0450DC10D6}" type="datetime1">
              <a:rPr lang="tr-TR" smtClean="0"/>
              <a:pPr>
                <a:defRPr/>
              </a:pPr>
              <a:t>15.07.2016</a:t>
            </a:fld>
            <a:endParaRPr lang="tr-TR" dirty="0"/>
          </a:p>
        </p:txBody>
      </p:sp>
      <p:sp>
        <p:nvSpPr>
          <p:cNvPr id="5" name="4 Altbilgi Yer Tutucusu"/>
          <p:cNvSpPr>
            <a:spLocks noGrp="1"/>
          </p:cNvSpPr>
          <p:nvPr>
            <p:ph type="ftr" sz="quarter" idx="11"/>
          </p:nvPr>
        </p:nvSpPr>
        <p:spPr/>
        <p:txBody>
          <a:bodyPr/>
          <a:lstStyle/>
          <a:p>
            <a:pPr>
              <a:defRPr/>
            </a:pPr>
            <a:endParaRPr lang="tr-TR" dirty="0"/>
          </a:p>
        </p:txBody>
      </p:sp>
      <p:sp>
        <p:nvSpPr>
          <p:cNvPr id="6" name="5 Slayt Numarası Yer Tutucusu"/>
          <p:cNvSpPr>
            <a:spLocks noGrp="1"/>
          </p:cNvSpPr>
          <p:nvPr>
            <p:ph type="sldNum" sz="quarter" idx="12"/>
          </p:nvPr>
        </p:nvSpPr>
        <p:spPr/>
        <p:txBody>
          <a:bodyPr/>
          <a:lstStyle/>
          <a:p>
            <a:pPr>
              <a:defRPr/>
            </a:pPr>
            <a:fld id="{34AB117B-E047-47D3-9A06-75DF6C3F1789}" type="slidenum">
              <a:rPr lang="tr-TR" smtClean="0"/>
              <a:pPr>
                <a:defRPr/>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22FE1B17-1C21-4D5A-8757-D7F0BA56AEB7}" type="datetime1">
              <a:rPr lang="tr-TR" smtClean="0"/>
              <a:pPr>
                <a:defRPr/>
              </a:pPr>
              <a:t>15.07.2016</a:t>
            </a:fld>
            <a:endParaRPr lang="tr-TR" dirty="0"/>
          </a:p>
        </p:txBody>
      </p:sp>
      <p:sp>
        <p:nvSpPr>
          <p:cNvPr id="5" name="4 Altbilgi Yer Tutucusu"/>
          <p:cNvSpPr>
            <a:spLocks noGrp="1"/>
          </p:cNvSpPr>
          <p:nvPr>
            <p:ph type="ftr" sz="quarter" idx="11"/>
          </p:nvPr>
        </p:nvSpPr>
        <p:spPr/>
        <p:txBody>
          <a:bodyPr/>
          <a:lstStyle/>
          <a:p>
            <a:pPr>
              <a:defRPr/>
            </a:pPr>
            <a:endParaRPr lang="tr-TR" dirty="0"/>
          </a:p>
        </p:txBody>
      </p:sp>
      <p:sp>
        <p:nvSpPr>
          <p:cNvPr id="6" name="5 Slayt Numarası Yer Tutucusu"/>
          <p:cNvSpPr>
            <a:spLocks noGrp="1"/>
          </p:cNvSpPr>
          <p:nvPr>
            <p:ph type="sldNum" sz="quarter" idx="12"/>
          </p:nvPr>
        </p:nvSpPr>
        <p:spPr/>
        <p:txBody>
          <a:bodyPr/>
          <a:lstStyle/>
          <a:p>
            <a:pPr>
              <a:defRPr/>
            </a:pPr>
            <a:fld id="{E143FC7A-7821-483A-9FCC-15CD69D240A3}" type="slidenum">
              <a:rPr lang="tr-TR" smtClean="0"/>
              <a:pPr>
                <a:defRPr/>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85706001-4547-4522-BC30-F2C0FC2F97F2}" type="datetime1">
              <a:rPr lang="tr-TR" smtClean="0"/>
              <a:pPr>
                <a:defRPr/>
              </a:pPr>
              <a:t>15.07.2016</a:t>
            </a:fld>
            <a:endParaRPr lang="tr-TR" dirty="0"/>
          </a:p>
        </p:txBody>
      </p:sp>
      <p:sp>
        <p:nvSpPr>
          <p:cNvPr id="5" name="4 Altbilgi Yer Tutucusu"/>
          <p:cNvSpPr>
            <a:spLocks noGrp="1"/>
          </p:cNvSpPr>
          <p:nvPr>
            <p:ph type="ftr" sz="quarter" idx="11"/>
          </p:nvPr>
        </p:nvSpPr>
        <p:spPr/>
        <p:txBody>
          <a:bodyPr/>
          <a:lstStyle/>
          <a:p>
            <a:pPr>
              <a:defRPr/>
            </a:pPr>
            <a:endParaRPr lang="tr-TR" dirty="0"/>
          </a:p>
        </p:txBody>
      </p:sp>
      <p:sp>
        <p:nvSpPr>
          <p:cNvPr id="6" name="5 Slayt Numarası Yer Tutucusu"/>
          <p:cNvSpPr>
            <a:spLocks noGrp="1"/>
          </p:cNvSpPr>
          <p:nvPr>
            <p:ph type="sldNum" sz="quarter" idx="12"/>
          </p:nvPr>
        </p:nvSpPr>
        <p:spPr/>
        <p:txBody>
          <a:bodyPr/>
          <a:lstStyle/>
          <a:p>
            <a:pPr>
              <a:defRPr/>
            </a:pPr>
            <a:fld id="{7912E62D-0105-4D92-92F1-E8AA5BFBD84E}" type="slidenum">
              <a:rPr lang="tr-TR" smtClean="0"/>
              <a:pPr>
                <a:defRPr/>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fld id="{6CF07ECE-B5CF-4CE8-98D1-8A9A682297AD}" type="datetime1">
              <a:rPr lang="tr-TR" smtClean="0"/>
              <a:pPr>
                <a:defRPr/>
              </a:pPr>
              <a:t>15.07.2016</a:t>
            </a:fld>
            <a:endParaRPr lang="tr-TR" dirty="0"/>
          </a:p>
        </p:txBody>
      </p:sp>
      <p:sp>
        <p:nvSpPr>
          <p:cNvPr id="5" name="4 Altbilgi Yer Tutucusu"/>
          <p:cNvSpPr>
            <a:spLocks noGrp="1"/>
          </p:cNvSpPr>
          <p:nvPr>
            <p:ph type="ftr" sz="quarter" idx="11"/>
          </p:nvPr>
        </p:nvSpPr>
        <p:spPr/>
        <p:txBody>
          <a:bodyPr/>
          <a:lstStyle/>
          <a:p>
            <a:pPr>
              <a:defRPr/>
            </a:pPr>
            <a:endParaRPr lang="tr-TR" dirty="0"/>
          </a:p>
        </p:txBody>
      </p:sp>
      <p:sp>
        <p:nvSpPr>
          <p:cNvPr id="6" name="5 Slayt Numarası Yer Tutucusu"/>
          <p:cNvSpPr>
            <a:spLocks noGrp="1"/>
          </p:cNvSpPr>
          <p:nvPr>
            <p:ph type="sldNum" sz="quarter" idx="12"/>
          </p:nvPr>
        </p:nvSpPr>
        <p:spPr/>
        <p:txBody>
          <a:bodyPr/>
          <a:lstStyle/>
          <a:p>
            <a:pPr>
              <a:defRPr/>
            </a:pPr>
            <a:fld id="{056F0380-0C51-408E-BD8A-C4CCF6B9616A}" type="slidenum">
              <a:rPr lang="tr-TR" smtClean="0"/>
              <a:pPr>
                <a:defRPr/>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59F5F05E-7627-4AFB-90F6-8AFD094D99D1}" type="datetime1">
              <a:rPr lang="tr-TR" smtClean="0"/>
              <a:pPr>
                <a:defRPr/>
              </a:pPr>
              <a:t>15.07.2016</a:t>
            </a:fld>
            <a:endParaRPr lang="tr-TR" dirty="0"/>
          </a:p>
        </p:txBody>
      </p:sp>
      <p:sp>
        <p:nvSpPr>
          <p:cNvPr id="6" name="5 Altbilgi Yer Tutucusu"/>
          <p:cNvSpPr>
            <a:spLocks noGrp="1"/>
          </p:cNvSpPr>
          <p:nvPr>
            <p:ph type="ftr" sz="quarter" idx="11"/>
          </p:nvPr>
        </p:nvSpPr>
        <p:spPr/>
        <p:txBody>
          <a:bodyPr/>
          <a:lstStyle/>
          <a:p>
            <a:pPr>
              <a:defRPr/>
            </a:pPr>
            <a:endParaRPr lang="tr-TR" dirty="0"/>
          </a:p>
        </p:txBody>
      </p:sp>
      <p:sp>
        <p:nvSpPr>
          <p:cNvPr id="7" name="6 Slayt Numarası Yer Tutucusu"/>
          <p:cNvSpPr>
            <a:spLocks noGrp="1"/>
          </p:cNvSpPr>
          <p:nvPr>
            <p:ph type="sldNum" sz="quarter" idx="12"/>
          </p:nvPr>
        </p:nvSpPr>
        <p:spPr/>
        <p:txBody>
          <a:bodyPr/>
          <a:lstStyle/>
          <a:p>
            <a:pPr>
              <a:defRPr/>
            </a:pPr>
            <a:fld id="{E05F718A-5F2D-476E-8104-28E70EBA56FD}" type="slidenum">
              <a:rPr lang="tr-TR" smtClean="0"/>
              <a:pPr>
                <a:defRPr/>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fld id="{BE099441-8417-42D8-A4A0-3F7DB4B4083A}" type="datetime1">
              <a:rPr lang="tr-TR" smtClean="0"/>
              <a:pPr>
                <a:defRPr/>
              </a:pPr>
              <a:t>15.07.2016</a:t>
            </a:fld>
            <a:endParaRPr lang="tr-TR" dirty="0"/>
          </a:p>
        </p:txBody>
      </p:sp>
      <p:sp>
        <p:nvSpPr>
          <p:cNvPr id="8" name="7 Altbilgi Yer Tutucusu"/>
          <p:cNvSpPr>
            <a:spLocks noGrp="1"/>
          </p:cNvSpPr>
          <p:nvPr>
            <p:ph type="ftr" sz="quarter" idx="11"/>
          </p:nvPr>
        </p:nvSpPr>
        <p:spPr/>
        <p:txBody>
          <a:bodyPr/>
          <a:lstStyle/>
          <a:p>
            <a:pPr>
              <a:defRPr/>
            </a:pPr>
            <a:endParaRPr lang="tr-TR" dirty="0"/>
          </a:p>
        </p:txBody>
      </p:sp>
      <p:sp>
        <p:nvSpPr>
          <p:cNvPr id="9" name="8 Slayt Numarası Yer Tutucusu"/>
          <p:cNvSpPr>
            <a:spLocks noGrp="1"/>
          </p:cNvSpPr>
          <p:nvPr>
            <p:ph type="sldNum" sz="quarter" idx="12"/>
          </p:nvPr>
        </p:nvSpPr>
        <p:spPr/>
        <p:txBody>
          <a:bodyPr/>
          <a:lstStyle/>
          <a:p>
            <a:pPr>
              <a:defRPr/>
            </a:pPr>
            <a:fld id="{13E05806-AA12-4537-ACFB-33FF455D8408}" type="slidenum">
              <a:rPr lang="tr-TR" smtClean="0"/>
              <a:pPr>
                <a:defRP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pPr>
              <a:defRPr/>
            </a:pPr>
            <a:fld id="{9832C5A5-B8CE-4A72-83DF-66E768CC51D5}" type="datetime1">
              <a:rPr lang="tr-TR" smtClean="0"/>
              <a:pPr>
                <a:defRPr/>
              </a:pPr>
              <a:t>15.07.2016</a:t>
            </a:fld>
            <a:endParaRPr lang="tr-TR" dirty="0"/>
          </a:p>
        </p:txBody>
      </p:sp>
      <p:sp>
        <p:nvSpPr>
          <p:cNvPr id="8" name="7 Slayt Numarası Yer Tutucusu"/>
          <p:cNvSpPr>
            <a:spLocks noGrp="1"/>
          </p:cNvSpPr>
          <p:nvPr>
            <p:ph type="sldNum" sz="quarter" idx="11"/>
          </p:nvPr>
        </p:nvSpPr>
        <p:spPr/>
        <p:txBody>
          <a:bodyPr/>
          <a:lstStyle/>
          <a:p>
            <a:pPr>
              <a:defRPr/>
            </a:pPr>
            <a:fld id="{59E7CEF1-F708-4414-AE8A-E3D469AB2E0C}" type="slidenum">
              <a:rPr lang="tr-TR" smtClean="0"/>
              <a:pPr>
                <a:defRPr/>
              </a:pPr>
              <a:t>‹#›</a:t>
            </a:fld>
            <a:endParaRPr lang="tr-TR" dirty="0"/>
          </a:p>
        </p:txBody>
      </p:sp>
      <p:sp>
        <p:nvSpPr>
          <p:cNvPr id="9" name="8 Altbilgi Yer Tutucusu"/>
          <p:cNvSpPr>
            <a:spLocks noGrp="1"/>
          </p:cNvSpPr>
          <p:nvPr>
            <p:ph type="ftr" sz="quarter" idx="12"/>
          </p:nvPr>
        </p:nvSpPr>
        <p:spPr/>
        <p:txBody>
          <a:bodyPr/>
          <a:lstStyle/>
          <a:p>
            <a:pPr>
              <a:defRPr/>
            </a:pPr>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DD57AC3D-1FCB-4F42-9AF6-A94BEA57C055}" type="datetime1">
              <a:rPr lang="tr-TR" smtClean="0"/>
              <a:pPr>
                <a:defRPr/>
              </a:pPr>
              <a:t>15.07.2016</a:t>
            </a:fld>
            <a:endParaRPr lang="tr-TR" dirty="0"/>
          </a:p>
        </p:txBody>
      </p:sp>
      <p:sp>
        <p:nvSpPr>
          <p:cNvPr id="3" name="2 Altbilgi Yer Tutucusu"/>
          <p:cNvSpPr>
            <a:spLocks noGrp="1"/>
          </p:cNvSpPr>
          <p:nvPr>
            <p:ph type="ftr" sz="quarter" idx="11"/>
          </p:nvPr>
        </p:nvSpPr>
        <p:spPr/>
        <p:txBody>
          <a:bodyPr/>
          <a:lstStyle/>
          <a:p>
            <a:pPr>
              <a:defRPr/>
            </a:pPr>
            <a:endParaRPr lang="tr-TR" dirty="0"/>
          </a:p>
        </p:txBody>
      </p:sp>
      <p:sp>
        <p:nvSpPr>
          <p:cNvPr id="4" name="3 Slayt Numarası Yer Tutucusu"/>
          <p:cNvSpPr>
            <a:spLocks noGrp="1"/>
          </p:cNvSpPr>
          <p:nvPr>
            <p:ph type="sldNum" sz="quarter" idx="12"/>
          </p:nvPr>
        </p:nvSpPr>
        <p:spPr/>
        <p:txBody>
          <a:bodyPr/>
          <a:lstStyle/>
          <a:p>
            <a:pPr>
              <a:defRPr/>
            </a:pPr>
            <a:fld id="{FB5C7111-5694-499D-B42A-DAFD15E50162}" type="slidenum">
              <a:rPr lang="tr-TR" smtClean="0"/>
              <a:pPr>
                <a:defRP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AA1FBB7C-6233-4D30-BD4D-C6C4304CA745}" type="datetime1">
              <a:rPr lang="tr-TR" smtClean="0"/>
              <a:pPr>
                <a:defRPr/>
              </a:pPr>
              <a:t>15.07.2016</a:t>
            </a:fld>
            <a:endParaRPr lang="tr-TR" dirty="0"/>
          </a:p>
        </p:txBody>
      </p:sp>
      <p:sp>
        <p:nvSpPr>
          <p:cNvPr id="6" name="5 Altbilgi Yer Tutucusu"/>
          <p:cNvSpPr>
            <a:spLocks noGrp="1"/>
          </p:cNvSpPr>
          <p:nvPr>
            <p:ph type="ftr" sz="quarter" idx="11"/>
          </p:nvPr>
        </p:nvSpPr>
        <p:spPr/>
        <p:txBody>
          <a:bodyPr/>
          <a:lstStyle/>
          <a:p>
            <a:pPr>
              <a:defRPr/>
            </a:pPr>
            <a:endParaRPr lang="tr-TR" dirty="0"/>
          </a:p>
        </p:txBody>
      </p:sp>
      <p:sp>
        <p:nvSpPr>
          <p:cNvPr id="7" name="6 Slayt Numarası Yer Tutucusu"/>
          <p:cNvSpPr>
            <a:spLocks noGrp="1"/>
          </p:cNvSpPr>
          <p:nvPr>
            <p:ph type="sldNum" sz="quarter" idx="12"/>
          </p:nvPr>
        </p:nvSpPr>
        <p:spPr>
          <a:xfrm>
            <a:off x="8156448" y="6422064"/>
            <a:ext cx="762000" cy="365125"/>
          </a:xfrm>
        </p:spPr>
        <p:txBody>
          <a:bodyPr/>
          <a:lstStyle/>
          <a:p>
            <a:pPr>
              <a:defRPr/>
            </a:pPr>
            <a:fld id="{A81465BC-85D5-4A7E-92A5-65FB9F10A7B3}" type="slidenum">
              <a:rPr lang="tr-TR" smtClean="0"/>
              <a:pPr>
                <a:defRPr/>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pPr>
              <a:defRPr/>
            </a:pPr>
            <a:fld id="{FD3384D6-98ED-49FF-B3C7-A627C9914641}" type="datetime1">
              <a:rPr lang="tr-TR" smtClean="0"/>
              <a:pPr>
                <a:defRPr/>
              </a:pPr>
              <a:t>15.07.2016</a:t>
            </a:fld>
            <a:endParaRPr lang="tr-TR" dirty="0"/>
          </a:p>
        </p:txBody>
      </p:sp>
      <p:sp>
        <p:nvSpPr>
          <p:cNvPr id="6" name="5 Altbilgi Yer Tutucusu"/>
          <p:cNvSpPr>
            <a:spLocks noGrp="1"/>
          </p:cNvSpPr>
          <p:nvPr>
            <p:ph type="ftr" sz="quarter" idx="11"/>
          </p:nvPr>
        </p:nvSpPr>
        <p:spPr/>
        <p:txBody>
          <a:bodyPr/>
          <a:lstStyle/>
          <a:p>
            <a:pPr>
              <a:defRPr/>
            </a:pPr>
            <a:endParaRPr lang="tr-TR" dirty="0"/>
          </a:p>
        </p:txBody>
      </p:sp>
      <p:sp>
        <p:nvSpPr>
          <p:cNvPr id="7" name="6 Slayt Numarası Yer Tutucusu"/>
          <p:cNvSpPr>
            <a:spLocks noGrp="1"/>
          </p:cNvSpPr>
          <p:nvPr>
            <p:ph type="sldNum" sz="quarter" idx="12"/>
          </p:nvPr>
        </p:nvSpPr>
        <p:spPr/>
        <p:txBody>
          <a:bodyPr/>
          <a:lstStyle/>
          <a:p>
            <a:pPr>
              <a:defRPr/>
            </a:pPr>
            <a:fld id="{437330E9-8A5F-4F80-AA96-32DEE621D62A}" type="slidenum">
              <a:rPr lang="tr-TR" smtClean="0"/>
              <a:pPr>
                <a:defRPr/>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BE05860F-123A-4EA5-B7C4-9879BF4110F8}" type="datetime1">
              <a:rPr lang="tr-TR" smtClean="0"/>
              <a:pPr>
                <a:defRPr/>
              </a:pPr>
              <a:t>15.07.2016</a:t>
            </a:fld>
            <a:endParaRPr lang="tr-TR" dirty="0"/>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tr-TR" dirty="0"/>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026AC45D-F9EA-445C-B40D-6F81CFA5D495}" type="slidenum">
              <a:rPr lang="tr-TR" smtClean="0"/>
              <a:pPr>
                <a:defRPr/>
              </a:pPr>
              <a:t>‹#›</a:t>
            </a:fld>
            <a:endParaRPr lang="tr-TR" dirty="0"/>
          </a:p>
        </p:txBody>
      </p:sp>
    </p:spTree>
  </p:cSld>
  <p:clrMap bg1="dk1" tx1="lt1" bg2="dk2" tx2="lt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857232"/>
            <a:ext cx="8072494" cy="1928826"/>
          </a:xfrm>
        </p:spPr>
        <p:txBody>
          <a:bodyPr/>
          <a:lstStyle/>
          <a:p>
            <a:pPr algn="ctr" eaLnBrk="1" fontAlgn="auto" hangingPunct="1">
              <a:spcAft>
                <a:spcPts val="0"/>
              </a:spcAft>
              <a:defRPr/>
            </a:pPr>
            <a:r>
              <a:rPr lang="tr-TR" dirty="0" smtClean="0"/>
              <a:t>KIRGIZİSTAN- TÜRKİYE MANAS ÜNİVERSİTESİ</a:t>
            </a:r>
            <a:endParaRPr lang="tr-TR" dirty="0"/>
          </a:p>
        </p:txBody>
      </p:sp>
      <p:sp>
        <p:nvSpPr>
          <p:cNvPr id="5123" name="2 Alt Başlık"/>
          <p:cNvSpPr>
            <a:spLocks noGrp="1"/>
          </p:cNvSpPr>
          <p:nvPr>
            <p:ph type="subTitle" idx="1"/>
          </p:nvPr>
        </p:nvSpPr>
        <p:spPr>
          <a:xfrm>
            <a:off x="428596" y="3786190"/>
            <a:ext cx="6480048" cy="1252534"/>
          </a:xfrm>
        </p:spPr>
        <p:txBody>
          <a:bodyPr>
            <a:normAutofit lnSpcReduction="10000"/>
          </a:bodyPr>
          <a:lstStyle/>
          <a:p>
            <a:pPr marR="0" algn="ctr" eaLnBrk="1" hangingPunct="1"/>
            <a:endParaRPr lang="tr-TR" dirty="0" smtClean="0">
              <a:latin typeface="Verdana" pitchFamily="34" charset="0"/>
            </a:endParaRPr>
          </a:p>
          <a:p>
            <a:pPr marR="0" algn="ctr" eaLnBrk="1" hangingPunct="1"/>
            <a:r>
              <a:rPr lang="tr-TR" sz="3000" dirty="0" smtClean="0">
                <a:latin typeface="Verdana" pitchFamily="34" charset="0"/>
              </a:rPr>
              <a:t>STRATEJİ GELİŞTİRME DAİRESİ BAŞKANLIĞI</a:t>
            </a:r>
          </a:p>
        </p:txBody>
      </p:sp>
      <p:pic>
        <p:nvPicPr>
          <p:cNvPr id="5124" name="3 Resim" descr="manas_amblem_world_anim5"/>
          <p:cNvPicPr>
            <a:picLocks noChangeAspect="1" noChangeArrowheads="1"/>
          </p:cNvPicPr>
          <p:nvPr/>
        </p:nvPicPr>
        <p:blipFill>
          <a:blip r:embed="rId4" cstate="print"/>
          <a:srcRect/>
          <a:stretch>
            <a:fillRect/>
          </a:stretch>
        </p:blipFill>
        <p:spPr bwMode="auto">
          <a:xfrm>
            <a:off x="7215206" y="4572008"/>
            <a:ext cx="1428750" cy="1506537"/>
          </a:xfrm>
          <a:prstGeom prst="rect">
            <a:avLst/>
          </a:prstGeom>
          <a:noFill/>
          <a:ln w="9525">
            <a:noFill/>
            <a:miter lim="800000"/>
            <a:headEnd/>
            <a:tailEnd/>
          </a:ln>
        </p:spPr>
      </p:pic>
    </p:spTree>
  </p:cSld>
  <p:clrMapOvr>
    <a:masterClrMapping/>
  </p:clrMapOvr>
  <p:transition spd="med">
    <p:sndAc>
      <p:stSnd>
        <p:snd r:embed="rId3" name="bomb.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b="1" dirty="0" smtClean="0"/>
              <a:t>Yıllık,Aylık, Haftalık İş Programları</a:t>
            </a:r>
            <a:endParaRPr lang="en-US" sz="4400" b="1" dirty="0"/>
          </a:p>
        </p:txBody>
      </p:sp>
      <p:sp>
        <p:nvSpPr>
          <p:cNvPr id="3" name="2 İçerik Yer Tutucusu"/>
          <p:cNvSpPr>
            <a:spLocks noGrp="1"/>
          </p:cNvSpPr>
          <p:nvPr>
            <p:ph idx="1"/>
          </p:nvPr>
        </p:nvSpPr>
        <p:spPr>
          <a:xfrm>
            <a:off x="457200" y="1428736"/>
            <a:ext cx="7467600" cy="4697427"/>
          </a:xfrm>
        </p:spPr>
        <p:txBody>
          <a:bodyPr>
            <a:normAutofit fontScale="62500" lnSpcReduction="20000"/>
          </a:bodyPr>
          <a:lstStyle/>
          <a:p>
            <a:pPr>
              <a:buNone/>
              <a:defRPr/>
            </a:pPr>
            <a:r>
              <a:rPr lang="tr-TR" sz="2800" b="1" dirty="0" smtClean="0"/>
              <a:t>Haftalık İş Programı :</a:t>
            </a:r>
            <a:endParaRPr lang="ru-RU" sz="2800" dirty="0" smtClean="0"/>
          </a:p>
          <a:p>
            <a:pPr algn="just"/>
            <a:r>
              <a:rPr lang="tr-TR" sz="2000" dirty="0" smtClean="0"/>
              <a:t>Birimlerden gelen harcama taleplerini, ödeme onayına bağlayarak hizmet ve taleplerin karşılanması için kaynak tahsis etmek, ödenek takibi işlemlerini yürütmek. </a:t>
            </a:r>
          </a:p>
          <a:p>
            <a:pPr algn="just"/>
            <a:r>
              <a:rPr lang="tr-TR" sz="2000" dirty="0" smtClean="0"/>
              <a:t>Gelecek haftalar için hazırlık yaparak hizmet akışında etkinliği sağlamak.</a:t>
            </a:r>
          </a:p>
          <a:p>
            <a:pPr algn="just"/>
            <a:r>
              <a:rPr lang="tr-TR" sz="2000" dirty="0" smtClean="0"/>
              <a:t>Günlük işlemlerde kaynaklarımızın muhasebe de izlenebilirliğini sağlamak. </a:t>
            </a:r>
          </a:p>
          <a:p>
            <a:pPr algn="just">
              <a:buNone/>
            </a:pPr>
            <a:r>
              <a:rPr lang="tr-TR" sz="2800" b="1" dirty="0" smtClean="0"/>
              <a:t>Aylık</a:t>
            </a:r>
            <a:r>
              <a:rPr lang="tr-TR" sz="3600" b="1" dirty="0" smtClean="0"/>
              <a:t> </a:t>
            </a:r>
            <a:r>
              <a:rPr lang="tr-TR" sz="2800" b="1" dirty="0" smtClean="0"/>
              <a:t>İş Programı : </a:t>
            </a:r>
            <a:endParaRPr lang="tr-TR" sz="3600" b="1" dirty="0" smtClean="0"/>
          </a:p>
          <a:p>
            <a:pPr algn="just"/>
            <a:r>
              <a:rPr lang="tr-TR" sz="2000" dirty="0" smtClean="0"/>
              <a:t>Aylık gerçekleşmelere göre hesap hareketlerini kontrol ederek mizan çıkarmak.</a:t>
            </a:r>
          </a:p>
          <a:p>
            <a:pPr algn="just"/>
            <a:r>
              <a:rPr lang="tr-TR" sz="2000" dirty="0" smtClean="0"/>
              <a:t>Aylık gerçekleşmeler ve idarenin harcama politikasını dikkate alarak bir sonraki ay için nakit planlamasını İta Amirine sunarak, Mütevelli Heyet Başkanına ödenek talebi yapmak ve banka yazılarını hazırlamak. </a:t>
            </a:r>
          </a:p>
          <a:p>
            <a:pPr algn="just"/>
            <a:r>
              <a:rPr lang="tr-TR" sz="2000" dirty="0" smtClean="0"/>
              <a:t>Temmuz ayında T.C. Milli Eğitim Bakanlığına sunulmak üzere gelecek yılın bütçesini hazırlamak. </a:t>
            </a:r>
          </a:p>
          <a:p>
            <a:pPr algn="just"/>
            <a:r>
              <a:rPr lang="tr-TR" sz="2000" dirty="0" smtClean="0"/>
              <a:t>6 aylık bütçe gerçekleşmesi ve Kurumsal beklenti raporunu sunmak.</a:t>
            </a:r>
          </a:p>
          <a:p>
            <a:pPr algn="just"/>
            <a:r>
              <a:rPr lang="tr-TR" sz="2000" dirty="0" smtClean="0"/>
              <a:t>Kurumumuzun denetlenebilirliğini sağlamak üzere Denetleme Kurulunun isteği doğrultusunda evrak düzenini sağlamak.. </a:t>
            </a:r>
          </a:p>
          <a:p>
            <a:pPr algn="just">
              <a:buNone/>
            </a:pPr>
            <a:r>
              <a:rPr lang="tr-TR" sz="2200" b="1" dirty="0" smtClean="0"/>
              <a:t>Yıllık</a:t>
            </a:r>
            <a:r>
              <a:rPr lang="tr-TR" sz="2800" b="1" dirty="0" smtClean="0"/>
              <a:t> </a:t>
            </a:r>
            <a:r>
              <a:rPr lang="tr-TR" sz="2000" b="1" dirty="0" smtClean="0"/>
              <a:t>İş Programı : </a:t>
            </a:r>
            <a:endParaRPr lang="tr-TR" sz="2800" b="1" dirty="0" smtClean="0"/>
          </a:p>
          <a:p>
            <a:pPr algn="just"/>
            <a:r>
              <a:rPr lang="tr-TR" sz="2000" dirty="0" smtClean="0"/>
              <a:t>Üniversitemiz yıl sonu itibari ile bütçe gerçekleşmeleri ve birimlerin yıllık gerçekleşmedeki oranlarını raporlamak. </a:t>
            </a:r>
          </a:p>
          <a:p>
            <a:pPr algn="just"/>
            <a:r>
              <a:rPr lang="tr-TR" sz="2000" dirty="0" smtClean="0"/>
              <a:t>Mevzuat ile ilgili diğer raporlamaları hazırlamak. </a:t>
            </a:r>
          </a:p>
          <a:p>
            <a:pPr algn="just"/>
            <a:r>
              <a:rPr lang="tr-TR" sz="2000" dirty="0" smtClean="0"/>
              <a:t>Üniversitemiz birimleri ile ortak çalışmalar yaparak yıl sonu Faaliyet Raporunu hazırlamak.</a:t>
            </a:r>
          </a:p>
          <a:p>
            <a:pPr algn="just"/>
            <a:r>
              <a:rPr lang="tr-TR" sz="2000" dirty="0" smtClean="0"/>
              <a:t>Onaylanan izleyen yılın bütçe işlemlerini gerçekleştirerek, ayrıntılı harcama programı hazırlamak.</a:t>
            </a:r>
          </a:p>
          <a:p>
            <a:pPr algn="just">
              <a:buNone/>
            </a:pPr>
            <a:endParaRPr lang="tr-TR" sz="2000" dirty="0" smtClean="0"/>
          </a:p>
          <a:p>
            <a:pPr algn="just">
              <a:buFont typeface="Arial" pitchFamily="34" charset="0"/>
              <a:buChar char="•"/>
            </a:pPr>
            <a:endParaRPr lang="tr-TR" sz="2000" dirty="0" smtClean="0"/>
          </a:p>
          <a:p>
            <a:pPr algn="just">
              <a:buNone/>
            </a:pPr>
            <a:endParaRPr lang="tr-TR" sz="3200" b="1" dirty="0" smtClean="0"/>
          </a:p>
          <a:p>
            <a:pPr algn="just">
              <a:buNone/>
            </a:pPr>
            <a:endParaRPr lang="en-US" sz="2000" dirty="0"/>
          </a:p>
        </p:txBody>
      </p:sp>
      <p:sp>
        <p:nvSpPr>
          <p:cNvPr id="4" name="3 Slayt Numarası Yer Tutucusu"/>
          <p:cNvSpPr>
            <a:spLocks noGrp="1"/>
          </p:cNvSpPr>
          <p:nvPr>
            <p:ph type="sldNum" sz="quarter" idx="12"/>
          </p:nvPr>
        </p:nvSpPr>
        <p:spPr/>
        <p:txBody>
          <a:bodyPr/>
          <a:lstStyle/>
          <a:p>
            <a:pPr>
              <a:defRPr/>
            </a:pPr>
            <a:fld id="{7912E62D-0105-4D92-92F1-E8AA5BFBD84E}" type="slidenum">
              <a:rPr lang="tr-TR" smtClean="0"/>
              <a:pPr>
                <a:defRPr/>
              </a:pPr>
              <a:t>10</a:t>
            </a:fld>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Yönetmelik ve Yönergeler</a:t>
            </a:r>
            <a:endParaRPr lang="tr-TR" dirty="0"/>
          </a:p>
        </p:txBody>
      </p:sp>
      <p:sp>
        <p:nvSpPr>
          <p:cNvPr id="4" name="Slayt Numarası Yer Tutucusu 3"/>
          <p:cNvSpPr>
            <a:spLocks noGrp="1"/>
          </p:cNvSpPr>
          <p:nvPr>
            <p:ph type="sldNum" sz="quarter" idx="12"/>
          </p:nvPr>
        </p:nvSpPr>
        <p:spPr/>
        <p:txBody>
          <a:bodyPr/>
          <a:lstStyle/>
          <a:p>
            <a:pPr>
              <a:defRPr/>
            </a:pPr>
            <a:fld id="{7912E62D-0105-4D92-92F1-E8AA5BFBD84E}" type="slidenum">
              <a:rPr lang="tr-TR" smtClean="0"/>
              <a:pPr>
                <a:defRPr/>
              </a:pPr>
              <a:t>11</a:t>
            </a:fld>
            <a:endParaRPr lang="tr-TR" dirty="0"/>
          </a:p>
        </p:txBody>
      </p:sp>
      <p:sp>
        <p:nvSpPr>
          <p:cNvPr id="5" name="Rectangle 3"/>
          <p:cNvSpPr>
            <a:spLocks noGrp="1" noChangeArrowheads="1"/>
          </p:cNvSpPr>
          <p:nvPr>
            <p:ph idx="1"/>
          </p:nvPr>
        </p:nvSpPr>
        <p:spPr>
          <a:xfrm>
            <a:off x="457200" y="1600200"/>
            <a:ext cx="7931224" cy="4925144"/>
          </a:xfrm>
        </p:spPr>
        <p:txBody>
          <a:bodyPr/>
          <a:lstStyle/>
          <a:p>
            <a:r>
              <a:rPr lang="tr-TR" sz="2400" dirty="0"/>
              <a:t>Muhasebe </a:t>
            </a:r>
            <a:r>
              <a:rPr lang="tr-TR" sz="2400" dirty="0" smtClean="0"/>
              <a:t>Yönetmeliği</a:t>
            </a:r>
            <a:endParaRPr lang="tr-TR" sz="2400" dirty="0"/>
          </a:p>
          <a:p>
            <a:r>
              <a:rPr lang="tr-TR" sz="2400" dirty="0"/>
              <a:t>Burs Yönetmeliği</a:t>
            </a:r>
          </a:p>
          <a:p>
            <a:r>
              <a:rPr lang="tr-TR" sz="2400" dirty="0"/>
              <a:t>Harcama Belgeleri Yönetmeliği</a:t>
            </a:r>
          </a:p>
          <a:p>
            <a:r>
              <a:rPr lang="tr-TR" sz="2400" dirty="0"/>
              <a:t>Harcırah Yönetmeliği</a:t>
            </a:r>
          </a:p>
          <a:p>
            <a:r>
              <a:rPr lang="tr-TR" sz="2400" dirty="0"/>
              <a:t>Tedavi Masraflarına Yardım Yönetmeliği</a:t>
            </a:r>
          </a:p>
          <a:p>
            <a:r>
              <a:rPr lang="tr-TR" sz="2400" dirty="0"/>
              <a:t>Yayın Yönetmeliği</a:t>
            </a:r>
          </a:p>
          <a:p>
            <a:r>
              <a:rPr lang="tr-TR" sz="2400" dirty="0"/>
              <a:t>Ödemeye İlişkin Usul ve Esaslar Yönetmeliği</a:t>
            </a:r>
          </a:p>
          <a:p>
            <a:r>
              <a:rPr lang="tr-TR" sz="2400" dirty="0"/>
              <a:t>Fazla Çalışma Yönergesi</a:t>
            </a:r>
          </a:p>
          <a:p>
            <a:r>
              <a:rPr lang="tr-TR" sz="2400" dirty="0"/>
              <a:t>Satın alma Yönetmeliği</a:t>
            </a:r>
          </a:p>
          <a:p>
            <a:r>
              <a:rPr lang="tr-TR" sz="2400" dirty="0"/>
              <a:t>Taşınır Mal ve Malzeme Yönetmeliği</a:t>
            </a:r>
            <a:endParaRPr lang="ru-RU" sz="2400" dirty="0"/>
          </a:p>
        </p:txBody>
      </p:sp>
    </p:spTree>
    <p:extLst>
      <p:ext uri="{BB962C8B-B14F-4D97-AF65-F5344CB8AC3E}">
        <p14:creationId xmlns:p14="http://schemas.microsoft.com/office/powerpoint/2010/main" xmlns="" val="2990216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785794"/>
            <a:ext cx="8786874" cy="1893398"/>
          </a:xfrm>
        </p:spPr>
        <p:txBody>
          <a:bodyPr>
            <a:normAutofit fontScale="90000"/>
          </a:bodyPr>
          <a:lstStyle/>
          <a:p>
            <a:pPr algn="ctr" eaLnBrk="1" fontAlgn="auto" hangingPunct="1">
              <a:spcAft>
                <a:spcPts val="0"/>
              </a:spcAft>
              <a:defRPr/>
            </a:pPr>
            <a:r>
              <a:rPr lang="tr-TR" sz="5200" dirty="0" smtClean="0"/>
              <a:t>SAYGILARIMIZLA BİLGİLERİNİZE ARZ EDERİZ.</a:t>
            </a:r>
            <a:endParaRPr lang="tr-TR" sz="5200" dirty="0"/>
          </a:p>
        </p:txBody>
      </p:sp>
      <p:sp>
        <p:nvSpPr>
          <p:cNvPr id="37891" name="2 Metin Yer Tutucusu"/>
          <p:cNvSpPr>
            <a:spLocks noGrp="1"/>
          </p:cNvSpPr>
          <p:nvPr>
            <p:ph type="body" idx="1"/>
          </p:nvPr>
        </p:nvSpPr>
        <p:spPr>
          <a:xfrm>
            <a:off x="3643313" y="5214938"/>
            <a:ext cx="1827212" cy="581025"/>
          </a:xfrm>
        </p:spPr>
        <p:txBody>
          <a:bodyPr/>
          <a:lstStyle/>
          <a:p>
            <a:pPr eaLnBrk="1" hangingPunct="1"/>
            <a:r>
              <a:rPr lang="tr-TR" dirty="0" smtClean="0"/>
              <a:t>Bişkek 2016</a:t>
            </a:r>
          </a:p>
        </p:txBody>
      </p:sp>
      <p:sp>
        <p:nvSpPr>
          <p:cNvPr id="6" name="5 Slayt Numarası Yer Tutucusu"/>
          <p:cNvSpPr>
            <a:spLocks noGrp="1"/>
          </p:cNvSpPr>
          <p:nvPr>
            <p:ph type="sldNum" sz="quarter" idx="12"/>
          </p:nvPr>
        </p:nvSpPr>
        <p:spPr/>
        <p:txBody>
          <a:bodyPr/>
          <a:lstStyle/>
          <a:p>
            <a:pPr>
              <a:defRPr/>
            </a:pPr>
            <a:fld id="{526CEEBD-0BB0-457B-AE63-3CF1170E799A}" type="slidenum">
              <a:rPr lang="tr-TR"/>
              <a:pPr>
                <a:defRPr/>
              </a:pPr>
              <a:t>12</a:t>
            </a:fld>
            <a:endParaRPr lang="tr-TR" dirty="0"/>
          </a:p>
        </p:txBody>
      </p:sp>
      <p:pic>
        <p:nvPicPr>
          <p:cNvPr id="37892" name="Picture 4" descr="manas_amblem_world_anim5"/>
          <p:cNvPicPr>
            <a:picLocks noChangeAspect="1" noChangeArrowheads="1" noCrop="1"/>
          </p:cNvPicPr>
          <p:nvPr/>
        </p:nvPicPr>
        <p:blipFill>
          <a:blip r:embed="rId2" cstate="print"/>
          <a:srcRect/>
          <a:stretch>
            <a:fillRect/>
          </a:stretch>
        </p:blipFill>
        <p:spPr bwMode="auto">
          <a:xfrm>
            <a:off x="3635375" y="3284538"/>
            <a:ext cx="1512888" cy="1427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2 İçerik Yer Tutucusu"/>
          <p:cNvSpPr>
            <a:spLocks noGrp="1"/>
          </p:cNvSpPr>
          <p:nvPr>
            <p:ph idx="1"/>
          </p:nvPr>
        </p:nvSpPr>
        <p:spPr>
          <a:xfrm>
            <a:off x="457200" y="357166"/>
            <a:ext cx="7467600" cy="5768997"/>
          </a:xfrm>
        </p:spPr>
        <p:txBody>
          <a:bodyPr>
            <a:normAutofit/>
          </a:bodyPr>
          <a:lstStyle/>
          <a:p>
            <a:pPr algn="just" eaLnBrk="1" hangingPunct="1">
              <a:buNone/>
            </a:pPr>
            <a:r>
              <a:rPr lang="tr-TR" sz="2000" dirty="0" smtClean="0"/>
              <a:t>	</a:t>
            </a:r>
            <a:r>
              <a:rPr lang="tr-TR" sz="2400" b="1" dirty="0" smtClean="0"/>
              <a:t>MİSYONUMUZ :</a:t>
            </a:r>
            <a:r>
              <a:rPr lang="tr-TR" sz="2400" dirty="0" smtClean="0"/>
              <a:t> </a:t>
            </a:r>
          </a:p>
          <a:p>
            <a:pPr algn="just" eaLnBrk="1" hangingPunct="1"/>
            <a:r>
              <a:rPr lang="tr-TR" sz="2000" dirty="0" smtClean="0"/>
              <a:t>Üniversitemiz</a:t>
            </a:r>
            <a:r>
              <a:rPr lang="en-US" sz="2000" dirty="0" smtClean="0"/>
              <a:t> mali hizmetlerinin sunulmasında kaynakların, etkili, ekonomik ve verimli bir şekilde elde edilmesi </a:t>
            </a:r>
            <a:r>
              <a:rPr lang="en-US" sz="2000" dirty="0" err="1" smtClean="0"/>
              <a:t>ve</a:t>
            </a:r>
            <a:r>
              <a:rPr lang="en-US" sz="2000" dirty="0" smtClean="0"/>
              <a:t> </a:t>
            </a:r>
            <a:r>
              <a:rPr lang="tr-TR" sz="2000" dirty="0" smtClean="0"/>
              <a:t>kullanılmasını</a:t>
            </a:r>
            <a:r>
              <a:rPr lang="en-US" sz="2000" dirty="0" smtClean="0"/>
              <a:t> </a:t>
            </a:r>
            <a:r>
              <a:rPr lang="tr-TR" sz="2000" dirty="0" smtClean="0"/>
              <a:t>koordine</a:t>
            </a:r>
            <a:r>
              <a:rPr lang="en-US" sz="2000" dirty="0" smtClean="0"/>
              <a:t> </a:t>
            </a:r>
            <a:r>
              <a:rPr lang="tr-TR" sz="2000" dirty="0" smtClean="0"/>
              <a:t>ederek</a:t>
            </a:r>
            <a:r>
              <a:rPr lang="en-US" sz="2000" dirty="0" smtClean="0"/>
              <a:t> </a:t>
            </a:r>
            <a:r>
              <a:rPr lang="tr-TR" sz="2000" dirty="0" smtClean="0"/>
              <a:t>Üniversitemiz misyonuna katkı sağlamak</a:t>
            </a:r>
            <a:r>
              <a:rPr lang="en-US" sz="2000" dirty="0" smtClean="0"/>
              <a:t>. </a:t>
            </a:r>
            <a:endParaRPr lang="tr-TR" sz="2000" dirty="0" smtClean="0"/>
          </a:p>
          <a:p>
            <a:pPr algn="just" eaLnBrk="1" hangingPunct="1">
              <a:buNone/>
            </a:pPr>
            <a:r>
              <a:rPr lang="tr-TR" sz="2000" dirty="0" smtClean="0"/>
              <a:t>	</a:t>
            </a:r>
          </a:p>
          <a:p>
            <a:pPr algn="just" eaLnBrk="1" hangingPunct="1">
              <a:buNone/>
            </a:pPr>
            <a:r>
              <a:rPr lang="tr-TR" sz="2000" dirty="0" smtClean="0"/>
              <a:t>	</a:t>
            </a:r>
            <a:r>
              <a:rPr lang="tr-TR" sz="2400" b="1" dirty="0" smtClean="0"/>
              <a:t>VİZYONUMUZ : </a:t>
            </a:r>
          </a:p>
          <a:p>
            <a:pPr algn="just"/>
            <a:r>
              <a:rPr lang="en-US" sz="2000" dirty="0" smtClean="0"/>
              <a:t>İşinde uzman, yaratıcı </a:t>
            </a:r>
            <a:r>
              <a:rPr lang="tr-TR" sz="2000" dirty="0" smtClean="0"/>
              <a:t>ve </a:t>
            </a:r>
            <a:r>
              <a:rPr lang="en-US" sz="2000" dirty="0" smtClean="0"/>
              <a:t>yenilikçi personeliyle çağdaş ve bilimsel tüm gelişmeleri çalışmalarına yansıtan, teknolojik imkanlarla donanmış, paydaşları ile evrensel değerlere saygılı bir iletişimi benimseyen ve sürekli gelişen bir başkanlık olmak</a:t>
            </a:r>
            <a:r>
              <a:rPr lang="tr-TR" sz="2000" dirty="0" smtClean="0"/>
              <a:t>.</a:t>
            </a:r>
          </a:p>
          <a:p>
            <a:pPr algn="just" eaLnBrk="1" hangingPunct="1"/>
            <a:endParaRPr lang="tr-TR" sz="2000" dirty="0" smtClean="0"/>
          </a:p>
          <a:p>
            <a:pPr algn="just" eaLnBrk="1" hangingPunct="1">
              <a:buNone/>
            </a:pPr>
            <a:endParaRPr lang="tr-TR" sz="2000" dirty="0" smtClean="0"/>
          </a:p>
          <a:p>
            <a:pPr algn="just" eaLnBrk="1" hangingPunct="1"/>
            <a:endParaRPr lang="tr-TR" sz="2000" dirty="0" smtClean="0">
              <a:latin typeface="Verdana" pitchFamily="34" charset="0"/>
            </a:endParaRPr>
          </a:p>
          <a:p>
            <a:pPr algn="just" eaLnBrk="1" hangingPunct="1"/>
            <a:endParaRPr lang="tr-TR" dirty="0" smtClean="0">
              <a:latin typeface="Verdana" pitchFamily="34" charset="0"/>
            </a:endParaRPr>
          </a:p>
        </p:txBody>
      </p:sp>
      <p:sp>
        <p:nvSpPr>
          <p:cNvPr id="5" name="4 Slayt Numarası Yer Tutucusu"/>
          <p:cNvSpPr>
            <a:spLocks noGrp="1"/>
          </p:cNvSpPr>
          <p:nvPr>
            <p:ph type="sldNum" sz="quarter" idx="12"/>
          </p:nvPr>
        </p:nvSpPr>
        <p:spPr/>
        <p:txBody>
          <a:bodyPr/>
          <a:lstStyle/>
          <a:p>
            <a:pPr>
              <a:defRPr/>
            </a:pPr>
            <a:fld id="{9DE50335-D297-4768-AE5C-58D8C0D10D8B}" type="slidenum">
              <a:rPr lang="tr-TR"/>
              <a:pPr>
                <a:defRPr/>
              </a:pPr>
              <a:t>2</a:t>
            </a:fld>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pPr algn="ctr"/>
            <a:r>
              <a:rPr lang="tr-TR" b="1" dirty="0" smtClean="0"/>
              <a:t>ASLİ FAALİYET ALANLARIMIZ</a:t>
            </a:r>
            <a:endParaRPr lang="en-US" b="1" dirty="0"/>
          </a:p>
        </p:txBody>
      </p:sp>
      <p:sp>
        <p:nvSpPr>
          <p:cNvPr id="8194" name="2 İçerik Yer Tutucusu"/>
          <p:cNvSpPr>
            <a:spLocks noGrp="1"/>
          </p:cNvSpPr>
          <p:nvPr>
            <p:ph idx="1"/>
          </p:nvPr>
        </p:nvSpPr>
        <p:spPr/>
        <p:txBody>
          <a:bodyPr>
            <a:normAutofit/>
          </a:bodyPr>
          <a:lstStyle/>
          <a:p>
            <a:pPr algn="just" eaLnBrk="1" hangingPunct="1"/>
            <a:endParaRPr lang="tr-TR" dirty="0" smtClean="0"/>
          </a:p>
          <a:p>
            <a:pPr algn="just" eaLnBrk="1" hangingPunct="1"/>
            <a:r>
              <a:rPr lang="en-US" sz="2200" dirty="0" smtClean="0"/>
              <a:t>Hizmet ve faaliyetlerin ekonomik ve etkin bir şekilde yerine getirilmesi için insan, para ve malzeme gibi mevcut kaynakların en uygun ve verimli bir şekilde kullanılmasını sağlamak üzere Üniversiteye ait bütçe tasarılarını plan ve program esasına göre hazırlamak ve uygulanmasını izlemek, </a:t>
            </a:r>
            <a:endParaRPr lang="tr-TR" sz="2200" dirty="0" smtClean="0"/>
          </a:p>
          <a:p>
            <a:pPr algn="just" eaLnBrk="1" hangingPunct="1"/>
            <a:endParaRPr lang="tr-TR" dirty="0" smtClean="0">
              <a:latin typeface="Verdana" pitchFamily="34" charset="0"/>
            </a:endParaRPr>
          </a:p>
          <a:p>
            <a:pPr algn="just" eaLnBrk="1" hangingPunct="1">
              <a:buNone/>
            </a:pPr>
            <a:r>
              <a:rPr lang="tr-TR" dirty="0" smtClean="0">
                <a:latin typeface="Verdana" pitchFamily="34" charset="0"/>
              </a:rPr>
              <a:t>  		</a:t>
            </a:r>
          </a:p>
          <a:p>
            <a:pPr algn="just" eaLnBrk="1" hangingPunct="1">
              <a:buFont typeface="Wingdings 2" pitchFamily="18" charset="2"/>
              <a:buNone/>
            </a:pPr>
            <a:r>
              <a:rPr lang="tr-TR" dirty="0" smtClean="0">
                <a:latin typeface="Verdana" pitchFamily="34" charset="0"/>
              </a:rPr>
              <a:t>		</a:t>
            </a:r>
          </a:p>
        </p:txBody>
      </p:sp>
      <p:sp>
        <p:nvSpPr>
          <p:cNvPr id="5" name="4 Slayt Numarası Yer Tutucusu"/>
          <p:cNvSpPr>
            <a:spLocks noGrp="1"/>
          </p:cNvSpPr>
          <p:nvPr>
            <p:ph type="sldNum" sz="quarter" idx="12"/>
          </p:nvPr>
        </p:nvSpPr>
        <p:spPr/>
        <p:txBody>
          <a:bodyPr/>
          <a:lstStyle/>
          <a:p>
            <a:pPr>
              <a:defRPr/>
            </a:pPr>
            <a:fld id="{ACB70CD9-8BCE-4456-A1F7-1FD8231D9788}" type="slidenum">
              <a:rPr lang="tr-TR"/>
              <a:pPr>
                <a:defRPr/>
              </a:pPr>
              <a:t>3</a:t>
            </a:fld>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92696"/>
            <a:ext cx="8352928" cy="5400600"/>
          </a:xfrm>
        </p:spPr>
        <p:txBody>
          <a:bodyPr>
            <a:normAutofit/>
          </a:bodyPr>
          <a:lstStyle/>
          <a:p>
            <a:r>
              <a:rPr lang="tr-TR" dirty="0" smtClean="0"/>
              <a:t>Dairemiz ;</a:t>
            </a:r>
          </a:p>
          <a:p>
            <a:pPr lvl="1"/>
            <a:r>
              <a:rPr lang="tr-TR" dirty="0" smtClean="0"/>
              <a:t>T.C. Muhasebe Müdürlüğü ve K.C. Muhasebe Müdürlüğü olarak iki ülkenin muhasebe sistemine göre de çalışmaktadır. </a:t>
            </a:r>
          </a:p>
          <a:p>
            <a:pPr lvl="1"/>
            <a:endParaRPr lang="tr-TR" dirty="0" smtClean="0"/>
          </a:p>
          <a:p>
            <a:pPr lvl="1"/>
            <a:r>
              <a:rPr lang="tr-TR" dirty="0" smtClean="0"/>
              <a:t>T.C. Muhasebe Müdürlüğü Analitik Bütçe ve Tek Düzen Muhasebe sistemi ile işlemlerini yürütmektedir. </a:t>
            </a:r>
          </a:p>
          <a:p>
            <a:pPr lvl="1"/>
            <a:endParaRPr lang="tr-TR" dirty="0" smtClean="0"/>
          </a:p>
          <a:p>
            <a:pPr lvl="1"/>
            <a:r>
              <a:rPr lang="tr-TR" dirty="0" smtClean="0"/>
              <a:t>Aynı zamanda Yemekhane ve Kantinlerimizde maliyet esaslı muhasebe ve üretim muhasebesi yapılmaktadır. </a:t>
            </a:r>
            <a:endParaRPr lang="tr-TR" dirty="0"/>
          </a:p>
        </p:txBody>
      </p:sp>
      <p:sp>
        <p:nvSpPr>
          <p:cNvPr id="4" name="Slayt Numarası Yer Tutucusu 3"/>
          <p:cNvSpPr>
            <a:spLocks noGrp="1"/>
          </p:cNvSpPr>
          <p:nvPr>
            <p:ph type="sldNum" sz="quarter" idx="12"/>
          </p:nvPr>
        </p:nvSpPr>
        <p:spPr/>
        <p:txBody>
          <a:bodyPr/>
          <a:lstStyle/>
          <a:p>
            <a:pPr>
              <a:defRPr/>
            </a:pPr>
            <a:fld id="{7912E62D-0105-4D92-92F1-E8AA5BFBD84E}" type="slidenum">
              <a:rPr lang="tr-TR" smtClean="0"/>
              <a:pPr>
                <a:defRPr/>
              </a:pPr>
              <a:t>4</a:t>
            </a:fld>
            <a:endParaRPr lang="tr-TR" dirty="0"/>
          </a:p>
        </p:txBody>
      </p:sp>
    </p:spTree>
    <p:extLst>
      <p:ext uri="{BB962C8B-B14F-4D97-AF65-F5344CB8AC3E}">
        <p14:creationId xmlns:p14="http://schemas.microsoft.com/office/powerpoint/2010/main" xmlns="" val="2370246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850106"/>
          </a:xfrm>
        </p:spPr>
        <p:txBody>
          <a:bodyPr/>
          <a:lstStyle/>
          <a:p>
            <a:pPr algn="ctr"/>
            <a:r>
              <a:rPr lang="tr-TR" dirty="0" smtClean="0"/>
              <a:t>Teşkilat Şeması</a:t>
            </a:r>
            <a:endParaRPr lang="tr-TR" dirty="0"/>
          </a:p>
        </p:txBody>
      </p:sp>
      <p:sp>
        <p:nvSpPr>
          <p:cNvPr id="4" name="Slayt Numarası Yer Tutucusu 3"/>
          <p:cNvSpPr>
            <a:spLocks noGrp="1"/>
          </p:cNvSpPr>
          <p:nvPr>
            <p:ph type="sldNum" sz="quarter" idx="12"/>
          </p:nvPr>
        </p:nvSpPr>
        <p:spPr/>
        <p:txBody>
          <a:bodyPr/>
          <a:lstStyle/>
          <a:p>
            <a:pPr>
              <a:defRPr/>
            </a:pPr>
            <a:fld id="{7912E62D-0105-4D92-92F1-E8AA5BFBD84E}" type="slidenum">
              <a:rPr lang="tr-TR" smtClean="0"/>
              <a:pPr>
                <a:defRPr/>
              </a:pPr>
              <a:t>5</a:t>
            </a:fld>
            <a:endParaRPr lang="tr-TR" dirty="0"/>
          </a:p>
        </p:txBody>
      </p:sp>
      <p:graphicFrame>
        <p:nvGraphicFramePr>
          <p:cNvPr id="9" name="Diyagram 8"/>
          <p:cNvGraphicFramePr/>
          <p:nvPr>
            <p:extLst>
              <p:ext uri="{D42A27DB-BD31-4B8C-83A1-F6EECF244321}">
                <p14:modId xmlns:p14="http://schemas.microsoft.com/office/powerpoint/2010/main" xmlns="" val="2333896894"/>
              </p:ext>
            </p:extLst>
          </p:nvPr>
        </p:nvGraphicFramePr>
        <p:xfrm>
          <a:off x="179512" y="1052736"/>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901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003232" cy="1143000"/>
          </a:xfrm>
        </p:spPr>
        <p:txBody>
          <a:bodyPr>
            <a:noAutofit/>
          </a:bodyPr>
          <a:lstStyle/>
          <a:p>
            <a:pPr algn="ctr"/>
            <a:r>
              <a:rPr lang="tr-TR" sz="3600" b="1" dirty="0" smtClean="0"/>
              <a:t>Üniversite İçi </a:t>
            </a:r>
            <a:r>
              <a:rPr lang="tr-TR" sz="3200" b="1" dirty="0" smtClean="0"/>
              <a:t>Diğer</a:t>
            </a:r>
            <a:r>
              <a:rPr lang="tr-TR" sz="3600" b="1" dirty="0" smtClean="0"/>
              <a:t> Birimlerle Olan Ortak Çalışmalarımız</a:t>
            </a:r>
            <a:endParaRPr lang="tr-TR" sz="3600" dirty="0"/>
          </a:p>
        </p:txBody>
      </p:sp>
      <p:sp>
        <p:nvSpPr>
          <p:cNvPr id="3" name="2 İçerik Yer Tutucusu"/>
          <p:cNvSpPr>
            <a:spLocks noGrp="1"/>
          </p:cNvSpPr>
          <p:nvPr>
            <p:ph idx="1"/>
          </p:nvPr>
        </p:nvSpPr>
        <p:spPr>
          <a:xfrm>
            <a:off x="457200" y="1412776"/>
            <a:ext cx="8219256" cy="5112568"/>
          </a:xfrm>
        </p:spPr>
        <p:txBody>
          <a:bodyPr>
            <a:normAutofit lnSpcReduction="10000"/>
          </a:bodyPr>
          <a:lstStyle/>
          <a:p>
            <a:pPr algn="just" eaLnBrk="1" hangingPunct="1">
              <a:lnSpc>
                <a:spcPct val="90000"/>
              </a:lnSpc>
              <a:defRPr/>
            </a:pPr>
            <a:endParaRPr lang="tr-TR" sz="2400" dirty="0" smtClean="0"/>
          </a:p>
          <a:p>
            <a:pPr algn="just" eaLnBrk="1" hangingPunct="1">
              <a:lnSpc>
                <a:spcPct val="90000"/>
              </a:lnSpc>
              <a:defRPr/>
            </a:pPr>
            <a:r>
              <a:rPr lang="tr-TR" sz="2000" dirty="0" smtClean="0"/>
              <a:t>Üniversitemizde 2008 Mali Yılı itibari ile Program Bütçe uygulamasından Analitik Bütçe Uygulamasına geçilmesi ile birlikte; </a:t>
            </a:r>
          </a:p>
          <a:p>
            <a:pPr algn="just" eaLnBrk="1" hangingPunct="1">
              <a:lnSpc>
                <a:spcPct val="90000"/>
              </a:lnSpc>
              <a:defRPr/>
            </a:pPr>
            <a:endParaRPr lang="tr-TR" sz="2000" dirty="0" smtClean="0"/>
          </a:p>
          <a:p>
            <a:pPr algn="just" eaLnBrk="1" hangingPunct="1">
              <a:lnSpc>
                <a:spcPct val="90000"/>
              </a:lnSpc>
              <a:defRPr/>
            </a:pPr>
            <a:r>
              <a:rPr lang="tr-TR" sz="2000" dirty="0" smtClean="0"/>
              <a:t>Nakit hareketlerini kontrol etmek,standart raporlama sistemi oluşturmak,demirbaş ve ayni bilgileri günlük aylık takip edebilmek,Personel bilgi ve bordro sisteminin oluşturulması amacıyla mali altyapının güçlendirilmesi hedefi ile otomasyon yatırımına gidilmiştir.</a:t>
            </a:r>
          </a:p>
          <a:p>
            <a:pPr algn="just" eaLnBrk="1" hangingPunct="1">
              <a:lnSpc>
                <a:spcPct val="90000"/>
              </a:lnSpc>
              <a:defRPr/>
            </a:pPr>
            <a:endParaRPr lang="tr-TR" sz="2000" dirty="0" smtClean="0"/>
          </a:p>
          <a:p>
            <a:pPr algn="just" eaLnBrk="1" hangingPunct="1">
              <a:lnSpc>
                <a:spcPct val="90000"/>
              </a:lnSpc>
              <a:defRPr/>
            </a:pPr>
            <a:r>
              <a:rPr lang="tr-TR" sz="2000" dirty="0" smtClean="0"/>
              <a:t>Bugüne kadar geliştirilen yazılımlar 2017 yılı ile başlamayı hedeflediğimiz Manas.NET projesi ile yeni bir boyut kazanacaktır. </a:t>
            </a:r>
          </a:p>
          <a:p>
            <a:pPr algn="just" eaLnBrk="1" hangingPunct="1">
              <a:lnSpc>
                <a:spcPct val="90000"/>
              </a:lnSpc>
              <a:defRPr/>
            </a:pPr>
            <a:endParaRPr lang="tr-TR" sz="2000" dirty="0" smtClean="0"/>
          </a:p>
          <a:p>
            <a:pPr algn="just" eaLnBrk="1" hangingPunct="1">
              <a:lnSpc>
                <a:spcPct val="90000"/>
              </a:lnSpc>
              <a:defRPr/>
            </a:pPr>
            <a:r>
              <a:rPr lang="tr-TR" sz="2000" dirty="0" smtClean="0"/>
              <a:t> T.C. Maliye Bakanlığı projesi olan </a:t>
            </a:r>
            <a:r>
              <a:rPr lang="tr-TR" sz="2000" dirty="0" err="1" smtClean="0"/>
              <a:t>SGB.NET’in</a:t>
            </a:r>
            <a:r>
              <a:rPr lang="tr-TR" sz="2000" dirty="0" smtClean="0"/>
              <a:t> ile STRATEK firması aracılığı ile Manas.NET olarak uyarlanması projesi sonrası e-üniversite ve bütünleşik bir yönetim sistemi modeli kurulmuş olacaktır. </a:t>
            </a:r>
          </a:p>
          <a:p>
            <a:endParaRPr lang="tr-TR" dirty="0" smtClean="0"/>
          </a:p>
          <a:p>
            <a:endParaRPr lang="tr-TR" dirty="0"/>
          </a:p>
        </p:txBody>
      </p:sp>
      <p:sp>
        <p:nvSpPr>
          <p:cNvPr id="4" name="3 Slayt Numarası Yer Tutucusu"/>
          <p:cNvSpPr>
            <a:spLocks noGrp="1"/>
          </p:cNvSpPr>
          <p:nvPr>
            <p:ph type="sldNum" sz="quarter" idx="12"/>
          </p:nvPr>
        </p:nvSpPr>
        <p:spPr/>
        <p:txBody>
          <a:bodyPr/>
          <a:lstStyle/>
          <a:p>
            <a:pPr>
              <a:defRPr/>
            </a:pPr>
            <a:fld id="{7912E62D-0105-4D92-92F1-E8AA5BFBD84E}" type="slidenum">
              <a:rPr lang="tr-TR" smtClean="0"/>
              <a:pPr>
                <a:defRPr/>
              </a:pPr>
              <a:t>6</a:t>
            </a:fld>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58204" cy="6357959"/>
          </a:xfrm>
        </p:spPr>
        <p:txBody>
          <a:bodyPr>
            <a:normAutofit/>
          </a:bodyPr>
          <a:lstStyle/>
          <a:p>
            <a:pPr algn="ctr" eaLnBrk="1" hangingPunct="1">
              <a:buNone/>
            </a:pPr>
            <a:r>
              <a:rPr lang="tr-TR" sz="2000" b="1" dirty="0" smtClean="0"/>
              <a:t>MUHASEBE-PERSONEL-TAŞINIR-SATINALMA ENTEGRASYONU</a:t>
            </a:r>
          </a:p>
          <a:p>
            <a:pPr algn="ctr" eaLnBrk="1" hangingPunct="1">
              <a:buNone/>
            </a:pPr>
            <a:endParaRPr lang="tr-TR" sz="2000" b="1" dirty="0" smtClean="0"/>
          </a:p>
          <a:p>
            <a:pPr eaLnBrk="1" hangingPunct="1"/>
            <a:r>
              <a:rPr lang="tr-TR" sz="2000" dirty="0" smtClean="0"/>
              <a:t>Personel Müdürlüğü (İnsan Kaynakları Yönetimi Yazılımı)</a:t>
            </a:r>
          </a:p>
          <a:p>
            <a:pPr marL="822007" lvl="3" indent="-273050">
              <a:buClr>
                <a:srgbClr val="0BD0D9"/>
              </a:buClr>
              <a:buSzPct val="95000"/>
            </a:pPr>
            <a:r>
              <a:rPr lang="tr-TR" sz="1600" dirty="0" smtClean="0"/>
              <a:t>Tüm personel tiplerine göre maaş hesabı ve hazırlanan maaşların otomatik olarak muhasebeleşmesi sağlanmıştır.</a:t>
            </a:r>
          </a:p>
          <a:p>
            <a:pPr marL="547687" lvl="2" indent="-273050" eaLnBrk="1" hangingPunct="1">
              <a:buClr>
                <a:srgbClr val="0BD0D9"/>
              </a:buClr>
              <a:buSzPct val="95000"/>
              <a:buNone/>
            </a:pPr>
            <a:endParaRPr lang="tr-TR" sz="2000" dirty="0" smtClean="0"/>
          </a:p>
          <a:p>
            <a:pPr eaLnBrk="1" hangingPunct="1"/>
            <a:r>
              <a:rPr lang="tr-TR" sz="2000" dirty="0" smtClean="0"/>
              <a:t>Taşınır Mal Müdürlüğü (Taşınır Mal Otomasyonu)</a:t>
            </a:r>
          </a:p>
          <a:p>
            <a:pPr lvl="1"/>
            <a:r>
              <a:rPr lang="tr-TR" sz="1600" dirty="0" smtClean="0"/>
              <a:t>Taşınır giriş, çıkış ve devir işlemlerinin yapılması ve muhasebe ile entegrasyonu sağlanmıştır.</a:t>
            </a:r>
            <a:r>
              <a:rPr lang="tr-TR" sz="2000" dirty="0" smtClean="0"/>
              <a:t> </a:t>
            </a:r>
          </a:p>
          <a:p>
            <a:pPr lvl="1">
              <a:buNone/>
            </a:pPr>
            <a:endParaRPr lang="tr-TR" sz="2000" dirty="0" smtClean="0"/>
          </a:p>
          <a:p>
            <a:r>
              <a:rPr lang="tr-TR" sz="2000" dirty="0" smtClean="0"/>
              <a:t>Satın alma Müdürlüğü (İhale Takip ve Yönetim Yazılımı)</a:t>
            </a:r>
          </a:p>
          <a:p>
            <a:pPr lvl="1" algn="just"/>
            <a:r>
              <a:rPr lang="tr-TR" sz="1600" dirty="0" smtClean="0"/>
              <a:t>Doğrudan temin ya da ihale ile ilgili yaklaşık maliyet çalışmasının yapılması ve yaklaşık maliyet cetvelinin hazırlanması sonucu çıkan onay belgesi ile bütçe ödeneğinin bloke edilerek harcamaların takibini sağlanması amacıyla muhasebe ile entegrasyon çalışmaları devam etmektedir.  </a:t>
            </a:r>
          </a:p>
          <a:p>
            <a:pPr lvl="1" algn="just">
              <a:buNone/>
            </a:pPr>
            <a:endParaRPr lang="tr-TR" sz="1600" dirty="0" smtClean="0"/>
          </a:p>
          <a:p>
            <a:pPr>
              <a:buNone/>
            </a:pPr>
            <a:r>
              <a:rPr lang="tr-TR" sz="2000" dirty="0" smtClean="0"/>
              <a:t> </a:t>
            </a:r>
          </a:p>
          <a:p>
            <a:pPr lvl="1">
              <a:buNone/>
            </a:pPr>
            <a:endParaRPr lang="tr-TR" sz="2000" dirty="0" smtClean="0"/>
          </a:p>
          <a:p>
            <a:pPr eaLnBrk="1" hangingPunct="1">
              <a:buNone/>
            </a:pPr>
            <a:r>
              <a:rPr lang="tr-TR" dirty="0" smtClean="0"/>
              <a:t>	</a:t>
            </a:r>
            <a:endParaRPr lang="tr-TR" sz="2200" dirty="0" smtClean="0"/>
          </a:p>
          <a:p>
            <a:pPr eaLnBrk="1" hangingPunct="1"/>
            <a:endParaRPr lang="tr-TR" dirty="0" smtClean="0"/>
          </a:p>
          <a:p>
            <a:pPr>
              <a:buNone/>
            </a:pPr>
            <a:endParaRPr lang="en-US" dirty="0"/>
          </a:p>
        </p:txBody>
      </p:sp>
      <p:sp>
        <p:nvSpPr>
          <p:cNvPr id="4" name="3 Slayt Numarası Yer Tutucusu"/>
          <p:cNvSpPr>
            <a:spLocks noGrp="1"/>
          </p:cNvSpPr>
          <p:nvPr>
            <p:ph type="sldNum" sz="quarter" idx="12"/>
          </p:nvPr>
        </p:nvSpPr>
        <p:spPr/>
        <p:txBody>
          <a:bodyPr/>
          <a:lstStyle/>
          <a:p>
            <a:pPr>
              <a:defRPr/>
            </a:pPr>
            <a:fld id="{7912E62D-0105-4D92-92F1-E8AA5BFBD84E}" type="slidenum">
              <a:rPr lang="tr-TR" smtClean="0"/>
              <a:pPr>
                <a:defRPr/>
              </a:pPr>
              <a:t>7</a:t>
            </a:fld>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003232" cy="5626121"/>
          </a:xfrm>
        </p:spPr>
        <p:txBody>
          <a:bodyPr/>
          <a:lstStyle/>
          <a:p>
            <a:pPr lvl="1" algn="just"/>
            <a:endParaRPr lang="tr-TR" sz="2100" dirty="0" smtClean="0"/>
          </a:p>
          <a:p>
            <a:pPr lvl="1" algn="just"/>
            <a:endParaRPr lang="tr-TR" sz="2100" dirty="0" smtClean="0"/>
          </a:p>
          <a:p>
            <a:pPr lvl="1" algn="just"/>
            <a:r>
              <a:rPr lang="tr-TR" sz="2100" dirty="0" smtClean="0"/>
              <a:t>Üniversitemiz tüm akademik ve idari birimleri ile Faaliyet Raporu ve Bütçe Hazırlık çalışmalarını koordine etmek,</a:t>
            </a:r>
          </a:p>
          <a:p>
            <a:pPr lvl="1" algn="just"/>
            <a:endParaRPr lang="tr-TR" sz="2100" dirty="0" smtClean="0"/>
          </a:p>
          <a:p>
            <a:pPr lvl="1" algn="just"/>
            <a:r>
              <a:rPr lang="tr-TR" sz="2100" dirty="0" smtClean="0"/>
              <a:t>Üniversitemiz ödeneklerinin kullanımı, tahsisi merkezden yürütülmekte olduğundan muhasebe işlemlerini tüm akademik ve idari birimler adına yürütmekteyiz.</a:t>
            </a:r>
          </a:p>
          <a:p>
            <a:pPr lvl="1" algn="just"/>
            <a:endParaRPr lang="tr-TR" sz="2100" dirty="0" smtClean="0"/>
          </a:p>
          <a:p>
            <a:pPr lvl="1" algn="just"/>
            <a:r>
              <a:rPr lang="tr-TR" sz="2100" dirty="0" smtClean="0"/>
              <a:t>Öğrenci İşleri Dairesi Başkanlığı ile koordineli olarak öğrenci burslarının banka aracılığı ile dağıtılmaya başlanmıştır. Öğrenci Hesaplarının otomasyona kayıt işlemleri için koordineli çalışılmaktadır.</a:t>
            </a:r>
          </a:p>
          <a:p>
            <a:pPr lvl="1" algn="just"/>
            <a:endParaRPr lang="tr-TR" sz="2100" dirty="0" smtClean="0"/>
          </a:p>
          <a:p>
            <a:pPr lvl="1" algn="just"/>
            <a:endParaRPr lang="tr-TR" sz="2100" dirty="0" smtClean="0"/>
          </a:p>
          <a:p>
            <a:endParaRPr lang="tr-TR" dirty="0" smtClean="0"/>
          </a:p>
          <a:p>
            <a:endParaRPr lang="tr-TR" dirty="0"/>
          </a:p>
        </p:txBody>
      </p:sp>
      <p:sp>
        <p:nvSpPr>
          <p:cNvPr id="4" name="3 Slayt Numarası Yer Tutucusu"/>
          <p:cNvSpPr>
            <a:spLocks noGrp="1"/>
          </p:cNvSpPr>
          <p:nvPr>
            <p:ph type="sldNum" sz="quarter" idx="12"/>
          </p:nvPr>
        </p:nvSpPr>
        <p:spPr/>
        <p:txBody>
          <a:bodyPr/>
          <a:lstStyle/>
          <a:p>
            <a:pPr>
              <a:defRPr/>
            </a:pPr>
            <a:fld id="{7912E62D-0105-4D92-92F1-E8AA5BFBD84E}" type="slidenum">
              <a:rPr lang="tr-TR" smtClean="0"/>
              <a:pPr>
                <a:defRPr/>
              </a:pPr>
              <a:t>8</a:t>
            </a:fld>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400" b="1" dirty="0" smtClean="0"/>
              <a:t>Üniversite Dışı İşbirlikleri ve Ortak Çalışmalarımız</a:t>
            </a:r>
            <a:endParaRPr lang="en-US" sz="4400" dirty="0"/>
          </a:p>
        </p:txBody>
      </p:sp>
      <p:sp>
        <p:nvSpPr>
          <p:cNvPr id="3" name="2 İçerik Yer Tutucusu"/>
          <p:cNvSpPr>
            <a:spLocks noGrp="1"/>
          </p:cNvSpPr>
          <p:nvPr>
            <p:ph idx="1"/>
          </p:nvPr>
        </p:nvSpPr>
        <p:spPr/>
        <p:txBody>
          <a:bodyPr>
            <a:normAutofit/>
          </a:bodyPr>
          <a:lstStyle/>
          <a:p>
            <a:pPr algn="just"/>
            <a:endParaRPr lang="tr-TR" sz="2400" dirty="0" smtClean="0"/>
          </a:p>
          <a:p>
            <a:pPr algn="just"/>
            <a:r>
              <a:rPr lang="tr-TR" sz="2400" dirty="0" smtClean="0"/>
              <a:t>2005/11 Sayılı Başbakanlık Genelgesi kapsamında; Bakanlıklar  ve kamu kaynağı kullanılan kamu kurum ve kuruluşlarımızca kalkınmakta olan ülkelere yönelik olarak yapılan dış yardımlarla ilgili faaliyetlerin envanterinin çıkarılması görevi verilen TİKA ile yıllık faaliyet istatistiklerinin hazırlanması. </a:t>
            </a:r>
            <a:endParaRPr lang="en-US" sz="2400" dirty="0"/>
          </a:p>
        </p:txBody>
      </p:sp>
      <p:sp>
        <p:nvSpPr>
          <p:cNvPr id="4" name="3 Slayt Numarası Yer Tutucusu"/>
          <p:cNvSpPr>
            <a:spLocks noGrp="1"/>
          </p:cNvSpPr>
          <p:nvPr>
            <p:ph type="sldNum" sz="quarter" idx="12"/>
          </p:nvPr>
        </p:nvSpPr>
        <p:spPr/>
        <p:txBody>
          <a:bodyPr/>
          <a:lstStyle/>
          <a:p>
            <a:pPr>
              <a:defRPr/>
            </a:pPr>
            <a:fld id="{7912E62D-0105-4D92-92F1-E8AA5BFBD84E}" type="slidenum">
              <a:rPr lang="tr-TR" smtClean="0"/>
              <a:pPr>
                <a:defRPr/>
              </a:pPr>
              <a:t>9</a:t>
            </a:fld>
            <a:endParaRPr lang="tr-TR"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KIRGIZİSTAN- TÜRKİYE MANAS ÜNİVERSİTESİ&amp;quot;&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 - &amp;quot;ASLİ FAALİYET ALANLARIMIZ&amp;quot;&quot;/&gt;&lt;property id=&quot;20307&quot; value=&quot;265&quot;/&gt;&lt;/object&gt;&lt;object type=&quot;3&quot; unique_id=&quot;10007&quot;&gt;&lt;property id=&quot;20148&quot; value=&quot;5&quot;/&gt;&lt;property id=&quot;20300&quot; value=&quot;Slide 4&quot;/&gt;&lt;property id=&quot;20307&quot; value=&quot;320&quot;/&gt;&lt;/object&gt;&lt;object type=&quot;3&quot; unique_id=&quot;10008&quot;&gt;&lt;property id=&quot;20148&quot; value=&quot;5&quot;/&gt;&lt;property id=&quot;20300&quot; value=&quot;Slide 5 - &amp;quot;Teşkilat Şeması&amp;quot;&quot;/&gt;&lt;property id=&quot;20307&quot; value=&quot;321&quot;/&gt;&lt;/object&gt;&lt;object type=&quot;3&quot; unique_id=&quot;10009&quot;&gt;&lt;property id=&quot;20148&quot; value=&quot;5&quot;/&gt;&lt;property id=&quot;20300&quot; value=&quot;Slide 6 - &amp;quot;Üniversite İçi Diğer Birimlerle Olan Ortak Çalışmalarımız&amp;quot;&quot;/&gt;&lt;property id=&quot;20307&quot; value=&quot;316&quot;/&gt;&lt;/object&gt;&lt;object type=&quot;3&quot; unique_id=&quot;10010&quot;&gt;&lt;property id=&quot;20148&quot; value=&quot;5&quot;/&gt;&lt;property id=&quot;20300&quot; value=&quot;Slide 7&quot;/&gt;&lt;property id=&quot;20307&quot; value=&quot;293&quot;/&gt;&lt;/object&gt;&lt;object type=&quot;3&quot; unique_id=&quot;10011&quot;&gt;&lt;property id=&quot;20148&quot; value=&quot;5&quot;/&gt;&lt;property id=&quot;20300&quot; value=&quot;Slide 8&quot;/&gt;&lt;property id=&quot;20307&quot; value=&quot;315&quot;/&gt;&lt;/object&gt;&lt;object type=&quot;3&quot; unique_id=&quot;10012&quot;&gt;&lt;property id=&quot;20148&quot; value=&quot;5&quot;/&gt;&lt;property id=&quot;20300&quot; value=&quot;Slide 9 - &amp;quot;Üniversite Dışı İşbirlikleri ve Ortak Çalışmalarımız&amp;quot;&quot;/&gt;&lt;property id=&quot;20307&quot; value=&quot;294&quot;/&gt;&lt;/object&gt;&lt;object type=&quot;3&quot; unique_id=&quot;10013&quot;&gt;&lt;property id=&quot;20148&quot; value=&quot;5&quot;/&gt;&lt;property id=&quot;20300&quot; value=&quot;Slide 10 - &amp;quot;Yıllık,Aylık, Haftalık İş Programları&amp;quot;&quot;/&gt;&lt;property id=&quot;20307&quot; value=&quot;298&quot;/&gt;&lt;/object&gt;&lt;object type=&quot;3&quot; unique_id=&quot;10014&quot;&gt;&lt;property id=&quot;20148&quot; value=&quot;5&quot;/&gt;&lt;property id=&quot;20300&quot; value=&quot;Slide 11 - &amp;quot;Yönetmelik ve Yönergeler&amp;quot;&quot;/&gt;&lt;property id=&quot;20307&quot; value=&quot;322&quot;/&gt;&lt;/object&gt;&lt;object type=&quot;3&quot; unique_id=&quot;10015&quot;&gt;&lt;property id=&quot;20148&quot; value=&quot;5&quot;/&gt;&lt;property id=&quot;20300&quot; value=&quot;Slide 12 - &amp;quot;SAYGILARIMIZLA BİLGİLERİNİZE ARZ EDERİZ.&amp;quot;&quot;/&gt;&lt;property id=&quot;20307&quot; value=&quot;278&quot;/&gt;&lt;/object&gt;&lt;/object&gt;&lt;/object&gt;&lt;/database&gt;"/>
  <p:tag name="SECTOMILLISECCONVERTED" val="1"/>
</p:tagLst>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1698</TotalTime>
  <Words>702</Words>
  <Application>Microsoft Office PowerPoint</Application>
  <PresentationFormat>On-screen Show (4:3)</PresentationFormat>
  <Paragraphs>118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Teknik</vt:lpstr>
      <vt:lpstr>KIRGIZİSTAN- TÜRKİYE MANAS ÜNİVERSİTESİ</vt:lpstr>
      <vt:lpstr>Slide 2</vt:lpstr>
      <vt:lpstr>ASLİ FAALİYET ALANLARIMIZ</vt:lpstr>
      <vt:lpstr>Slide 4</vt:lpstr>
      <vt:lpstr>Teşkilat Şeması</vt:lpstr>
      <vt:lpstr>Üniversite İçi Diğer Birimlerle Olan Ortak Çalışmalarımız</vt:lpstr>
      <vt:lpstr>Slide 7</vt:lpstr>
      <vt:lpstr>Slide 8</vt:lpstr>
      <vt:lpstr>Üniversite Dışı İşbirlikleri ve Ortak Çalışmalarımız</vt:lpstr>
      <vt:lpstr>Yıllık,Aylık, Haftalık İş Programları</vt:lpstr>
      <vt:lpstr>Yönetmelik ve Yönergeler</vt:lpstr>
      <vt:lpstr>SAYGILARIMIZLA BİLGİLERİNİZE ARZ EDERİZ.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usr001</dc:creator>
  <cp:lastModifiedBy>bid</cp:lastModifiedBy>
  <cp:revision>182</cp:revision>
  <dcterms:created xsi:type="dcterms:W3CDTF">2009-10-10T12:29:43Z</dcterms:created>
  <dcterms:modified xsi:type="dcterms:W3CDTF">2016-07-15T10:50:14Z</dcterms:modified>
</cp:coreProperties>
</file>