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spreadsheetml.sheet" Extension="xlsx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presentationml.notesSlide+xml" PartName="/ppt/notesSlides/notesSlide1.xml"/>
  <Override ContentType="application/vnd.openxmlformats-officedocument.drawingml.chart+xml" PartName="/ppt/charts/chart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0" r:id="rId4"/>
    <p:sldId id="261" r:id="rId5"/>
    <p:sldId id="262" r:id="rId6"/>
    <p:sldId id="266" r:id="rId7"/>
    <p:sldId id="263" r:id="rId8"/>
    <p:sldId id="271" r:id="rId9"/>
    <p:sldId id="264" r:id="rId10"/>
    <p:sldId id="270" r:id="rId11"/>
    <p:sldId id="267" r:id="rId12"/>
  </p:sldIdLst>
  <p:sldSz cx="9144000" cy="6858000" type="screen4x3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505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>
        <p:scale>
          <a:sx n="76" d="100"/>
          <a:sy n="76" d="100"/>
        </p:scale>
        <p:origin x="-12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8403336611023322E-2"/>
          <c:w val="0.62124271439494583"/>
          <c:h val="0.85035337953902546"/>
        </c:manualLayout>
      </c:layout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2014 Gerçekleşen Harcamalar</c:v>
                </c:pt>
              </c:strCache>
            </c:strRef>
          </c:tx>
          <c:explosion val="25"/>
          <c:dPt>
            <c:idx val="0"/>
            <c:bubble3D val="0"/>
            <c:explosion val="49"/>
          </c:dPt>
          <c:dLbls>
            <c:numFmt formatCode="0.00%" sourceLinked="0"/>
            <c:txPr>
              <a:bodyPr/>
              <a:lstStyle/>
              <a:p>
                <a:pPr>
                  <a:defRPr b="1"/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Sayfa1!$A$2:$A$6</c:f>
              <c:strCache>
                <c:ptCount val="5"/>
                <c:pt idx="0">
                  <c:v>Personel Giderleri</c:v>
                </c:pt>
                <c:pt idx="1">
                  <c:v>Sosyal Sigorta Giderleri</c:v>
                </c:pt>
                <c:pt idx="2">
                  <c:v>Mal ve Hizmet Alımları</c:v>
                </c:pt>
                <c:pt idx="3">
                  <c:v>Cari Transferler</c:v>
                </c:pt>
                <c:pt idx="4">
                  <c:v>Sermaye Giderleri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4886559.82</c:v>
                </c:pt>
                <c:pt idx="1">
                  <c:v>876624.91</c:v>
                </c:pt>
                <c:pt idx="2">
                  <c:v>1107393.21</c:v>
                </c:pt>
                <c:pt idx="3">
                  <c:v>160878.26999999999</c:v>
                </c:pt>
                <c:pt idx="4">
                  <c:v>2163425.15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59FA34-3C9B-4D3F-8E77-A8A6C71C5C4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560381-F9C0-4C6E-8F39-937B8DF5D81A}">
      <dgm:prSet phldrT="[Metin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tr-TR" sz="1400" dirty="0" smtClean="0">
              <a:solidFill>
                <a:schemeClr val="bg1"/>
              </a:solidFill>
            </a:rPr>
            <a:t>Daire Başkanı</a:t>
          </a:r>
          <a:endParaRPr lang="en-US" sz="1400" dirty="0">
            <a:solidFill>
              <a:schemeClr val="bg1"/>
            </a:solidFill>
          </a:endParaRPr>
        </a:p>
      </dgm:t>
    </dgm:pt>
    <dgm:pt modelId="{3FBB76EA-B21C-4FA5-B489-267F4AC59991}" type="parTrans" cxnId="{1EDBC9A9-55E9-405E-A3DC-93B18B6A38CE}">
      <dgm:prSet/>
      <dgm:spPr/>
      <dgm:t>
        <a:bodyPr/>
        <a:lstStyle/>
        <a:p>
          <a:endParaRPr lang="en-US" sz="1400"/>
        </a:p>
      </dgm:t>
    </dgm:pt>
    <dgm:pt modelId="{E7DAB41D-B6B3-4929-805C-42C11737052C}" type="sibTrans" cxnId="{1EDBC9A9-55E9-405E-A3DC-93B18B6A38CE}">
      <dgm:prSet/>
      <dgm:spPr/>
      <dgm:t>
        <a:bodyPr/>
        <a:lstStyle/>
        <a:p>
          <a:endParaRPr lang="en-US" sz="1400"/>
        </a:p>
      </dgm:t>
    </dgm:pt>
    <dgm:pt modelId="{3C7229B7-57F2-4304-BF9C-2FCBC3E4BFE7}">
      <dgm:prSet phldrT="[Metin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tr-TR" sz="1400" dirty="0" smtClean="0">
              <a:solidFill>
                <a:schemeClr val="bg1"/>
              </a:solidFill>
            </a:rPr>
            <a:t>K.C. Muhasebe Müdürü</a:t>
          </a:r>
          <a:endParaRPr lang="en-US" sz="1400" dirty="0">
            <a:solidFill>
              <a:schemeClr val="bg1"/>
            </a:solidFill>
          </a:endParaRPr>
        </a:p>
      </dgm:t>
    </dgm:pt>
    <dgm:pt modelId="{C139AFE6-F2D9-4082-BF5A-E4BE042A08F3}" type="parTrans" cxnId="{BAAD635A-E2BC-4B94-A3B8-DE892D6A784B}">
      <dgm:prSet/>
      <dgm:spPr/>
      <dgm:t>
        <a:bodyPr/>
        <a:lstStyle/>
        <a:p>
          <a:endParaRPr lang="en-US" sz="1400" dirty="0"/>
        </a:p>
      </dgm:t>
    </dgm:pt>
    <dgm:pt modelId="{1F1D008D-30C9-486F-8B9E-78C6D78109AB}" type="sibTrans" cxnId="{BAAD635A-E2BC-4B94-A3B8-DE892D6A784B}">
      <dgm:prSet/>
      <dgm:spPr/>
      <dgm:t>
        <a:bodyPr/>
        <a:lstStyle/>
        <a:p>
          <a:endParaRPr lang="en-US" sz="1400"/>
        </a:p>
      </dgm:t>
    </dgm:pt>
    <dgm:pt modelId="{CCCF9D5F-3DCE-4AE1-A9A4-E6989F476D09}">
      <dgm:prSet phldrT="[Metin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tr-TR" sz="1400" dirty="0" smtClean="0">
              <a:solidFill>
                <a:schemeClr val="bg1"/>
              </a:solidFill>
            </a:rPr>
            <a:t>T.C. Bütçe ve Muhasebe Müdürü</a:t>
          </a:r>
          <a:endParaRPr lang="en-US" sz="1400" dirty="0">
            <a:solidFill>
              <a:schemeClr val="bg1"/>
            </a:solidFill>
          </a:endParaRPr>
        </a:p>
      </dgm:t>
    </dgm:pt>
    <dgm:pt modelId="{728A1BFA-0209-497E-9372-5F3A5D94BAE3}" type="parTrans" cxnId="{F90EEBB7-D966-47AD-91E6-C54F3832EAD5}">
      <dgm:prSet/>
      <dgm:spPr/>
      <dgm:t>
        <a:bodyPr/>
        <a:lstStyle/>
        <a:p>
          <a:endParaRPr lang="en-US" sz="1400" dirty="0"/>
        </a:p>
      </dgm:t>
    </dgm:pt>
    <dgm:pt modelId="{D7F2C95F-9BFD-4B27-A35A-FC632324DD72}" type="sibTrans" cxnId="{F90EEBB7-D966-47AD-91E6-C54F3832EAD5}">
      <dgm:prSet/>
      <dgm:spPr/>
      <dgm:t>
        <a:bodyPr/>
        <a:lstStyle/>
        <a:p>
          <a:endParaRPr lang="en-US" sz="1400"/>
        </a:p>
      </dgm:t>
    </dgm:pt>
    <dgm:pt modelId="{0159F334-F01C-4899-BE84-0D90C45AAABB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tr-TR" sz="1400" dirty="0" smtClean="0">
              <a:solidFill>
                <a:schemeClr val="bg1"/>
              </a:solidFill>
            </a:rPr>
            <a:t>1 Şef</a:t>
          </a:r>
        </a:p>
        <a:p>
          <a:r>
            <a:rPr lang="tr-TR" sz="1400" dirty="0" smtClean="0">
              <a:solidFill>
                <a:schemeClr val="bg1"/>
              </a:solidFill>
            </a:rPr>
            <a:t>1 Uzman</a:t>
          </a:r>
        </a:p>
        <a:p>
          <a:r>
            <a:rPr lang="tr-TR" sz="1400" dirty="0" smtClean="0">
              <a:solidFill>
                <a:schemeClr val="bg1"/>
              </a:solidFill>
            </a:rPr>
            <a:t>1 Memur</a:t>
          </a:r>
          <a:endParaRPr lang="en-US" sz="1400" dirty="0">
            <a:solidFill>
              <a:schemeClr val="bg1"/>
            </a:solidFill>
          </a:endParaRPr>
        </a:p>
      </dgm:t>
    </dgm:pt>
    <dgm:pt modelId="{1EAFCADD-65B9-4BB7-8034-F203D258DE9E}" type="parTrans" cxnId="{BC1443CD-7180-43AD-B488-C3FD4CA2E58B}">
      <dgm:prSet/>
      <dgm:spPr/>
      <dgm:t>
        <a:bodyPr/>
        <a:lstStyle/>
        <a:p>
          <a:endParaRPr lang="en-US" sz="1400" dirty="0"/>
        </a:p>
      </dgm:t>
    </dgm:pt>
    <dgm:pt modelId="{F31B32C1-56F2-44A3-AAF6-7E7C39D06E6B}" type="sibTrans" cxnId="{BC1443CD-7180-43AD-B488-C3FD4CA2E58B}">
      <dgm:prSet/>
      <dgm:spPr/>
      <dgm:t>
        <a:bodyPr/>
        <a:lstStyle/>
        <a:p>
          <a:endParaRPr lang="en-US" sz="1400"/>
        </a:p>
      </dgm:t>
    </dgm:pt>
    <dgm:pt modelId="{03B0BD81-1D3E-481C-9389-5BBB8EF9BA0D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tr-TR" sz="1400" dirty="0" smtClean="0">
              <a:solidFill>
                <a:schemeClr val="bg1"/>
              </a:solidFill>
            </a:rPr>
            <a:t>2 Uzman</a:t>
          </a:r>
        </a:p>
        <a:p>
          <a:r>
            <a:rPr lang="tr-TR" sz="1400" dirty="0" smtClean="0">
              <a:solidFill>
                <a:schemeClr val="bg1"/>
              </a:solidFill>
            </a:rPr>
            <a:t>1 Memur</a:t>
          </a:r>
        </a:p>
        <a:p>
          <a:r>
            <a:rPr lang="tr-TR" sz="1400" dirty="0" smtClean="0">
              <a:solidFill>
                <a:schemeClr val="bg1"/>
              </a:solidFill>
            </a:rPr>
            <a:t>1 Veznedar</a:t>
          </a:r>
          <a:endParaRPr lang="en-US" sz="1400" dirty="0">
            <a:solidFill>
              <a:schemeClr val="bg1"/>
            </a:solidFill>
          </a:endParaRPr>
        </a:p>
      </dgm:t>
    </dgm:pt>
    <dgm:pt modelId="{5EE9888F-49A1-4661-BD44-DA20E5C85275}" type="parTrans" cxnId="{81033D2B-87D0-423D-8B40-025A4B1A7789}">
      <dgm:prSet/>
      <dgm:spPr/>
      <dgm:t>
        <a:bodyPr/>
        <a:lstStyle/>
        <a:p>
          <a:endParaRPr lang="en-US" sz="1400" dirty="0"/>
        </a:p>
      </dgm:t>
    </dgm:pt>
    <dgm:pt modelId="{BB156D78-2410-4EDF-887F-DFDC18296A38}" type="sibTrans" cxnId="{81033D2B-87D0-423D-8B40-025A4B1A7789}">
      <dgm:prSet/>
      <dgm:spPr/>
      <dgm:t>
        <a:bodyPr/>
        <a:lstStyle/>
        <a:p>
          <a:endParaRPr lang="en-US" sz="1400"/>
        </a:p>
      </dgm:t>
    </dgm:pt>
    <dgm:pt modelId="{F60CF664-0FB7-49AB-9B0D-C400EF633535}" type="asst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tr-TR" sz="1400" dirty="0" smtClean="0">
              <a:solidFill>
                <a:schemeClr val="bg1"/>
              </a:solidFill>
            </a:rPr>
            <a:t>Memur</a:t>
          </a:r>
        </a:p>
        <a:p>
          <a:r>
            <a:rPr lang="tr-TR" sz="1400" dirty="0" smtClean="0">
              <a:solidFill>
                <a:schemeClr val="bg1"/>
              </a:solidFill>
            </a:rPr>
            <a:t>(</a:t>
          </a:r>
          <a:r>
            <a:rPr lang="tr-TR" sz="1400" dirty="0" err="1" smtClean="0">
              <a:solidFill>
                <a:schemeClr val="bg1"/>
              </a:solidFill>
            </a:rPr>
            <a:t>Sekreterya</a:t>
          </a:r>
          <a:r>
            <a:rPr lang="tr-TR" sz="1400" dirty="0" smtClean="0">
              <a:solidFill>
                <a:schemeClr val="bg1"/>
              </a:solidFill>
            </a:rPr>
            <a:t>)</a:t>
          </a:r>
          <a:endParaRPr lang="en-US" sz="1400" dirty="0">
            <a:solidFill>
              <a:schemeClr val="bg1"/>
            </a:solidFill>
          </a:endParaRPr>
        </a:p>
      </dgm:t>
    </dgm:pt>
    <dgm:pt modelId="{588427DA-312B-4AFF-AA61-6472D5698590}" type="parTrans" cxnId="{78A62F93-F0DB-4772-8D33-8E75C75FD19C}">
      <dgm:prSet/>
      <dgm:spPr/>
      <dgm:t>
        <a:bodyPr/>
        <a:lstStyle/>
        <a:p>
          <a:endParaRPr lang="en-US" sz="1400" dirty="0"/>
        </a:p>
      </dgm:t>
    </dgm:pt>
    <dgm:pt modelId="{250F1A76-204A-4D29-8839-EF5A74C6F3E2}" type="sibTrans" cxnId="{78A62F93-F0DB-4772-8D33-8E75C75FD19C}">
      <dgm:prSet/>
      <dgm:spPr/>
      <dgm:t>
        <a:bodyPr/>
        <a:lstStyle/>
        <a:p>
          <a:endParaRPr lang="en-US" sz="1400"/>
        </a:p>
      </dgm:t>
    </dgm:pt>
    <dgm:pt modelId="{34546216-208A-4230-9CB9-791393316553}" type="pres">
      <dgm:prSet presAssocID="{2C59FA34-3C9B-4D3F-8E77-A8A6C71C5C4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9FF45426-6C5C-4DDD-89FC-4CF6CDE407BD}" type="pres">
      <dgm:prSet presAssocID="{AB560381-F9C0-4C6E-8F39-937B8DF5D81A}" presName="hierRoot1" presStyleCnt="0">
        <dgm:presLayoutVars>
          <dgm:hierBranch val="init"/>
        </dgm:presLayoutVars>
      </dgm:prSet>
      <dgm:spPr/>
    </dgm:pt>
    <dgm:pt modelId="{B57500FF-A09B-443E-94DF-84989ABE1505}" type="pres">
      <dgm:prSet presAssocID="{AB560381-F9C0-4C6E-8F39-937B8DF5D81A}" presName="rootComposite1" presStyleCnt="0"/>
      <dgm:spPr/>
    </dgm:pt>
    <dgm:pt modelId="{C8E0C15D-F324-4D43-BDAC-082D7FF1E114}" type="pres">
      <dgm:prSet presAssocID="{AB560381-F9C0-4C6E-8F39-937B8DF5D81A}" presName="rootText1" presStyleLbl="node0" presStyleIdx="0" presStyleCnt="1" custLinFactNeighborX="14815" custLinFactNeighborY="2813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B9AE595-A226-40DA-B587-3975C6380D2F}" type="pres">
      <dgm:prSet presAssocID="{AB560381-F9C0-4C6E-8F39-937B8DF5D81A}" presName="rootConnector1" presStyleLbl="node1" presStyleIdx="0" presStyleCnt="0"/>
      <dgm:spPr/>
      <dgm:t>
        <a:bodyPr/>
        <a:lstStyle/>
        <a:p>
          <a:endParaRPr lang="tr-TR"/>
        </a:p>
      </dgm:t>
    </dgm:pt>
    <dgm:pt modelId="{49194A02-784C-4A23-9708-2C1F90638A6C}" type="pres">
      <dgm:prSet presAssocID="{AB560381-F9C0-4C6E-8F39-937B8DF5D81A}" presName="hierChild2" presStyleCnt="0"/>
      <dgm:spPr/>
    </dgm:pt>
    <dgm:pt modelId="{92D967A4-5989-4489-8916-05AC64E50B44}" type="pres">
      <dgm:prSet presAssocID="{C139AFE6-F2D9-4082-BF5A-E4BE042A08F3}" presName="Name37" presStyleLbl="parChTrans1D2" presStyleIdx="0" presStyleCnt="3"/>
      <dgm:spPr/>
      <dgm:t>
        <a:bodyPr/>
        <a:lstStyle/>
        <a:p>
          <a:endParaRPr lang="tr-TR"/>
        </a:p>
      </dgm:t>
    </dgm:pt>
    <dgm:pt modelId="{C8CB7D82-88D5-4332-A55C-30A8F557A4B4}" type="pres">
      <dgm:prSet presAssocID="{3C7229B7-57F2-4304-BF9C-2FCBC3E4BFE7}" presName="hierRoot2" presStyleCnt="0">
        <dgm:presLayoutVars>
          <dgm:hierBranch val="init"/>
        </dgm:presLayoutVars>
      </dgm:prSet>
      <dgm:spPr/>
    </dgm:pt>
    <dgm:pt modelId="{ED5D92B0-A076-462A-B47E-B22DD48E1DF7}" type="pres">
      <dgm:prSet presAssocID="{3C7229B7-57F2-4304-BF9C-2FCBC3E4BFE7}" presName="rootComposite" presStyleCnt="0"/>
      <dgm:spPr/>
    </dgm:pt>
    <dgm:pt modelId="{F23A2BE6-DF05-4CE5-BE83-CAFFBC82904E}" type="pres">
      <dgm:prSet presAssocID="{3C7229B7-57F2-4304-BF9C-2FCBC3E4BFE7}" presName="rootText" presStyleLbl="node2" presStyleIdx="0" presStyleCnt="2" custLinFactNeighborX="-18012" custLinFactNeighborY="-515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C0109A6-B5EA-4BFA-AF02-55284871926C}" type="pres">
      <dgm:prSet presAssocID="{3C7229B7-57F2-4304-BF9C-2FCBC3E4BFE7}" presName="rootConnector" presStyleLbl="node2" presStyleIdx="0" presStyleCnt="2"/>
      <dgm:spPr/>
      <dgm:t>
        <a:bodyPr/>
        <a:lstStyle/>
        <a:p>
          <a:endParaRPr lang="tr-TR"/>
        </a:p>
      </dgm:t>
    </dgm:pt>
    <dgm:pt modelId="{B5293700-152B-4AAC-9DD1-2137D4F35312}" type="pres">
      <dgm:prSet presAssocID="{3C7229B7-57F2-4304-BF9C-2FCBC3E4BFE7}" presName="hierChild4" presStyleCnt="0"/>
      <dgm:spPr/>
    </dgm:pt>
    <dgm:pt modelId="{074C4874-48C3-4B77-B8D7-26B6FD92F04F}" type="pres">
      <dgm:prSet presAssocID="{1EAFCADD-65B9-4BB7-8034-F203D258DE9E}" presName="Name37" presStyleLbl="parChTrans1D3" presStyleIdx="0" presStyleCnt="2"/>
      <dgm:spPr/>
      <dgm:t>
        <a:bodyPr/>
        <a:lstStyle/>
        <a:p>
          <a:endParaRPr lang="tr-TR"/>
        </a:p>
      </dgm:t>
    </dgm:pt>
    <dgm:pt modelId="{10F6B646-956D-4B46-A7F5-0FAE47958EA0}" type="pres">
      <dgm:prSet presAssocID="{0159F334-F01C-4899-BE84-0D90C45AAABB}" presName="hierRoot2" presStyleCnt="0">
        <dgm:presLayoutVars>
          <dgm:hierBranch val="init"/>
        </dgm:presLayoutVars>
      </dgm:prSet>
      <dgm:spPr/>
    </dgm:pt>
    <dgm:pt modelId="{7F468627-24A8-4BB3-B3C3-5AFAD9E2C3B5}" type="pres">
      <dgm:prSet presAssocID="{0159F334-F01C-4899-BE84-0D90C45AAABB}" presName="rootComposite" presStyleCnt="0"/>
      <dgm:spPr/>
    </dgm:pt>
    <dgm:pt modelId="{EE623657-190A-4001-B74B-D05327438A96}" type="pres">
      <dgm:prSet presAssocID="{0159F334-F01C-4899-BE84-0D90C45AAABB}" presName="rootText" presStyleLbl="node3" presStyleIdx="0" presStyleCnt="2" custLinFactX="-39119" custLinFactNeighborX="-100000" custLinFactNeighborY="-50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6F4DCE-D205-428C-B447-944DFA5D337D}" type="pres">
      <dgm:prSet presAssocID="{0159F334-F01C-4899-BE84-0D90C45AAABB}" presName="rootConnector" presStyleLbl="node3" presStyleIdx="0" presStyleCnt="2"/>
      <dgm:spPr/>
      <dgm:t>
        <a:bodyPr/>
        <a:lstStyle/>
        <a:p>
          <a:endParaRPr lang="tr-TR"/>
        </a:p>
      </dgm:t>
    </dgm:pt>
    <dgm:pt modelId="{B950C65D-EE5F-469A-9193-63963756C7FC}" type="pres">
      <dgm:prSet presAssocID="{0159F334-F01C-4899-BE84-0D90C45AAABB}" presName="hierChild4" presStyleCnt="0"/>
      <dgm:spPr/>
    </dgm:pt>
    <dgm:pt modelId="{F3BD0D07-BBCC-406A-9CDC-D3B6F78D4031}" type="pres">
      <dgm:prSet presAssocID="{0159F334-F01C-4899-BE84-0D90C45AAABB}" presName="hierChild5" presStyleCnt="0"/>
      <dgm:spPr/>
    </dgm:pt>
    <dgm:pt modelId="{F97E98D5-E27A-4EDD-9989-90004861357A}" type="pres">
      <dgm:prSet presAssocID="{3C7229B7-57F2-4304-BF9C-2FCBC3E4BFE7}" presName="hierChild5" presStyleCnt="0"/>
      <dgm:spPr/>
    </dgm:pt>
    <dgm:pt modelId="{718A3FFB-B9B3-4F57-9B36-C451C0A8885A}" type="pres">
      <dgm:prSet presAssocID="{728A1BFA-0209-497E-9372-5F3A5D94BAE3}" presName="Name37" presStyleLbl="parChTrans1D2" presStyleIdx="1" presStyleCnt="3"/>
      <dgm:spPr/>
      <dgm:t>
        <a:bodyPr/>
        <a:lstStyle/>
        <a:p>
          <a:endParaRPr lang="tr-TR"/>
        </a:p>
      </dgm:t>
    </dgm:pt>
    <dgm:pt modelId="{C69B55D3-D39E-4AB7-9B8B-0583CCA64457}" type="pres">
      <dgm:prSet presAssocID="{CCCF9D5F-3DCE-4AE1-A9A4-E6989F476D09}" presName="hierRoot2" presStyleCnt="0">
        <dgm:presLayoutVars>
          <dgm:hierBranch val="init"/>
        </dgm:presLayoutVars>
      </dgm:prSet>
      <dgm:spPr/>
    </dgm:pt>
    <dgm:pt modelId="{D9912660-951A-4A43-AA78-8266C3D41B1E}" type="pres">
      <dgm:prSet presAssocID="{CCCF9D5F-3DCE-4AE1-A9A4-E6989F476D09}" presName="rootComposite" presStyleCnt="0"/>
      <dgm:spPr/>
    </dgm:pt>
    <dgm:pt modelId="{1382CD6A-3EB7-4CB7-BA3A-32E1AB787E58}" type="pres">
      <dgm:prSet presAssocID="{CCCF9D5F-3DCE-4AE1-A9A4-E6989F476D09}" presName="rootText" presStyleLbl="node2" presStyleIdx="1" presStyleCnt="2" custLinFactNeighborX="53202" custLinFactNeighborY="-51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827E46-2155-416E-9EFC-D72DCE42CA4F}" type="pres">
      <dgm:prSet presAssocID="{CCCF9D5F-3DCE-4AE1-A9A4-E6989F476D09}" presName="rootConnector" presStyleLbl="node2" presStyleIdx="1" presStyleCnt="2"/>
      <dgm:spPr/>
      <dgm:t>
        <a:bodyPr/>
        <a:lstStyle/>
        <a:p>
          <a:endParaRPr lang="tr-TR"/>
        </a:p>
      </dgm:t>
    </dgm:pt>
    <dgm:pt modelId="{DF691E9A-3D6F-419F-B661-4C56AF0BF902}" type="pres">
      <dgm:prSet presAssocID="{CCCF9D5F-3DCE-4AE1-A9A4-E6989F476D09}" presName="hierChild4" presStyleCnt="0"/>
      <dgm:spPr/>
    </dgm:pt>
    <dgm:pt modelId="{3BF4DCF8-D9AA-4CA0-BAC0-5306CB1FBDF4}" type="pres">
      <dgm:prSet presAssocID="{5EE9888F-49A1-4661-BD44-DA20E5C85275}" presName="Name37" presStyleLbl="parChTrans1D3" presStyleIdx="1" presStyleCnt="2"/>
      <dgm:spPr/>
      <dgm:t>
        <a:bodyPr/>
        <a:lstStyle/>
        <a:p>
          <a:endParaRPr lang="tr-TR"/>
        </a:p>
      </dgm:t>
    </dgm:pt>
    <dgm:pt modelId="{F61AEA07-9EC4-4508-86EE-80A180667166}" type="pres">
      <dgm:prSet presAssocID="{03B0BD81-1D3E-481C-9389-5BBB8EF9BA0D}" presName="hierRoot2" presStyleCnt="0">
        <dgm:presLayoutVars>
          <dgm:hierBranch val="init"/>
        </dgm:presLayoutVars>
      </dgm:prSet>
      <dgm:spPr/>
    </dgm:pt>
    <dgm:pt modelId="{5ADC4A5F-1EC1-419F-B7D4-7CF654D8ACB5}" type="pres">
      <dgm:prSet presAssocID="{03B0BD81-1D3E-481C-9389-5BBB8EF9BA0D}" presName="rootComposite" presStyleCnt="0"/>
      <dgm:spPr/>
    </dgm:pt>
    <dgm:pt modelId="{63D162AB-091F-40D5-BA7C-DEBB9EB20353}" type="pres">
      <dgm:prSet presAssocID="{03B0BD81-1D3E-481C-9389-5BBB8EF9BA0D}" presName="rootText" presStyleLbl="node3" presStyleIdx="1" presStyleCnt="2" custScaleY="103865" custLinFactNeighborX="82524" custLinFactNeighborY="-50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82CC31-CE44-47BF-B8A4-B7F2BD6D9D6A}" type="pres">
      <dgm:prSet presAssocID="{03B0BD81-1D3E-481C-9389-5BBB8EF9BA0D}" presName="rootConnector" presStyleLbl="node3" presStyleIdx="1" presStyleCnt="2"/>
      <dgm:spPr/>
      <dgm:t>
        <a:bodyPr/>
        <a:lstStyle/>
        <a:p>
          <a:endParaRPr lang="tr-TR"/>
        </a:p>
      </dgm:t>
    </dgm:pt>
    <dgm:pt modelId="{A877E334-5752-45FA-8B60-63643950F168}" type="pres">
      <dgm:prSet presAssocID="{03B0BD81-1D3E-481C-9389-5BBB8EF9BA0D}" presName="hierChild4" presStyleCnt="0"/>
      <dgm:spPr/>
    </dgm:pt>
    <dgm:pt modelId="{C8707876-F2C1-4D3F-B2D9-C969B918B94B}" type="pres">
      <dgm:prSet presAssocID="{03B0BD81-1D3E-481C-9389-5BBB8EF9BA0D}" presName="hierChild5" presStyleCnt="0"/>
      <dgm:spPr/>
    </dgm:pt>
    <dgm:pt modelId="{B0FD16FC-3AFA-4C6D-A0D9-3DBB357E418F}" type="pres">
      <dgm:prSet presAssocID="{CCCF9D5F-3DCE-4AE1-A9A4-E6989F476D09}" presName="hierChild5" presStyleCnt="0"/>
      <dgm:spPr/>
    </dgm:pt>
    <dgm:pt modelId="{79444D20-8DBD-4B4E-B404-79357F36DA78}" type="pres">
      <dgm:prSet presAssocID="{AB560381-F9C0-4C6E-8F39-937B8DF5D81A}" presName="hierChild3" presStyleCnt="0"/>
      <dgm:spPr/>
    </dgm:pt>
    <dgm:pt modelId="{81B82B03-DA01-4D97-9034-4873EAC66822}" type="pres">
      <dgm:prSet presAssocID="{588427DA-312B-4AFF-AA61-6472D5698590}" presName="Name111" presStyleLbl="parChTrans1D2" presStyleIdx="2" presStyleCnt="3"/>
      <dgm:spPr/>
      <dgm:t>
        <a:bodyPr/>
        <a:lstStyle/>
        <a:p>
          <a:endParaRPr lang="tr-TR"/>
        </a:p>
      </dgm:t>
    </dgm:pt>
    <dgm:pt modelId="{1F1AA208-D3F7-40C1-A892-0688C8857CF7}" type="pres">
      <dgm:prSet presAssocID="{F60CF664-0FB7-49AB-9B0D-C400EF633535}" presName="hierRoot3" presStyleCnt="0">
        <dgm:presLayoutVars>
          <dgm:hierBranch val="init"/>
        </dgm:presLayoutVars>
      </dgm:prSet>
      <dgm:spPr/>
    </dgm:pt>
    <dgm:pt modelId="{07981920-D2AC-4912-8AE5-4F8CACE062DA}" type="pres">
      <dgm:prSet presAssocID="{F60CF664-0FB7-49AB-9B0D-C400EF633535}" presName="rootComposite3" presStyleCnt="0"/>
      <dgm:spPr/>
    </dgm:pt>
    <dgm:pt modelId="{1F94C30E-72F3-40ED-B425-D3479FF434FE}" type="pres">
      <dgm:prSet presAssocID="{F60CF664-0FB7-49AB-9B0D-C400EF633535}" presName="rootText3" presStyleLbl="asst1" presStyleIdx="0" presStyleCnt="1" custScaleX="91474" custScaleY="85724" custLinFactX="94926" custLinFactNeighborX="100000" custLinFactNeighborY="-2072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BED283A-656F-4884-A1AE-28B8DD5F2046}" type="pres">
      <dgm:prSet presAssocID="{F60CF664-0FB7-49AB-9B0D-C400EF633535}" presName="rootConnector3" presStyleLbl="asst1" presStyleIdx="0" presStyleCnt="1"/>
      <dgm:spPr/>
      <dgm:t>
        <a:bodyPr/>
        <a:lstStyle/>
        <a:p>
          <a:endParaRPr lang="tr-TR"/>
        </a:p>
      </dgm:t>
    </dgm:pt>
    <dgm:pt modelId="{6BC18348-3C8A-4C25-A680-4BCDFA9A101D}" type="pres">
      <dgm:prSet presAssocID="{F60CF664-0FB7-49AB-9B0D-C400EF633535}" presName="hierChild6" presStyleCnt="0"/>
      <dgm:spPr/>
    </dgm:pt>
    <dgm:pt modelId="{D6D62A97-EB78-47B8-8FB6-0AB6E4BC3565}" type="pres">
      <dgm:prSet presAssocID="{F60CF664-0FB7-49AB-9B0D-C400EF633535}" presName="hierChild7" presStyleCnt="0"/>
      <dgm:spPr/>
    </dgm:pt>
  </dgm:ptLst>
  <dgm:cxnLst>
    <dgm:cxn modelId="{95D337F6-D999-4B90-B7EB-41FA950ECF95}" type="presOf" srcId="{2C59FA34-3C9B-4D3F-8E77-A8A6C71C5C4A}" destId="{34546216-208A-4230-9CB9-791393316553}" srcOrd="0" destOrd="0" presId="urn:microsoft.com/office/officeart/2005/8/layout/orgChart1"/>
    <dgm:cxn modelId="{F90EEBB7-D966-47AD-91E6-C54F3832EAD5}" srcId="{AB560381-F9C0-4C6E-8F39-937B8DF5D81A}" destId="{CCCF9D5F-3DCE-4AE1-A9A4-E6989F476D09}" srcOrd="1" destOrd="0" parTransId="{728A1BFA-0209-497E-9372-5F3A5D94BAE3}" sibTransId="{D7F2C95F-9BFD-4B27-A35A-FC632324DD72}"/>
    <dgm:cxn modelId="{75D6B1DD-DF7D-4B30-8892-8DC6F5FB34D2}" type="presOf" srcId="{3C7229B7-57F2-4304-BF9C-2FCBC3E4BFE7}" destId="{F23A2BE6-DF05-4CE5-BE83-CAFFBC82904E}" srcOrd="0" destOrd="0" presId="urn:microsoft.com/office/officeart/2005/8/layout/orgChart1"/>
    <dgm:cxn modelId="{228CBF3B-DDD1-4057-A94B-8569836707F2}" type="presOf" srcId="{1EAFCADD-65B9-4BB7-8034-F203D258DE9E}" destId="{074C4874-48C3-4B77-B8D7-26B6FD92F04F}" srcOrd="0" destOrd="0" presId="urn:microsoft.com/office/officeart/2005/8/layout/orgChart1"/>
    <dgm:cxn modelId="{BC1443CD-7180-43AD-B488-C3FD4CA2E58B}" srcId="{3C7229B7-57F2-4304-BF9C-2FCBC3E4BFE7}" destId="{0159F334-F01C-4899-BE84-0D90C45AAABB}" srcOrd="0" destOrd="0" parTransId="{1EAFCADD-65B9-4BB7-8034-F203D258DE9E}" sibTransId="{F31B32C1-56F2-44A3-AAF6-7E7C39D06E6B}"/>
    <dgm:cxn modelId="{1EDBC9A9-55E9-405E-A3DC-93B18B6A38CE}" srcId="{2C59FA34-3C9B-4D3F-8E77-A8A6C71C5C4A}" destId="{AB560381-F9C0-4C6E-8F39-937B8DF5D81A}" srcOrd="0" destOrd="0" parTransId="{3FBB76EA-B21C-4FA5-B489-267F4AC59991}" sibTransId="{E7DAB41D-B6B3-4929-805C-42C11737052C}"/>
    <dgm:cxn modelId="{BAAD635A-E2BC-4B94-A3B8-DE892D6A784B}" srcId="{AB560381-F9C0-4C6E-8F39-937B8DF5D81A}" destId="{3C7229B7-57F2-4304-BF9C-2FCBC3E4BFE7}" srcOrd="0" destOrd="0" parTransId="{C139AFE6-F2D9-4082-BF5A-E4BE042A08F3}" sibTransId="{1F1D008D-30C9-486F-8B9E-78C6D78109AB}"/>
    <dgm:cxn modelId="{42871F08-22DA-4010-B1CB-0AEC97104A06}" type="presOf" srcId="{5EE9888F-49A1-4661-BD44-DA20E5C85275}" destId="{3BF4DCF8-D9AA-4CA0-BAC0-5306CB1FBDF4}" srcOrd="0" destOrd="0" presId="urn:microsoft.com/office/officeart/2005/8/layout/orgChart1"/>
    <dgm:cxn modelId="{7C23CF2E-6CF0-481E-AF7E-A1BC78FBEC49}" type="presOf" srcId="{F60CF664-0FB7-49AB-9B0D-C400EF633535}" destId="{1BED283A-656F-4884-A1AE-28B8DD5F2046}" srcOrd="1" destOrd="0" presId="urn:microsoft.com/office/officeart/2005/8/layout/orgChart1"/>
    <dgm:cxn modelId="{78A62F93-F0DB-4772-8D33-8E75C75FD19C}" srcId="{AB560381-F9C0-4C6E-8F39-937B8DF5D81A}" destId="{F60CF664-0FB7-49AB-9B0D-C400EF633535}" srcOrd="2" destOrd="0" parTransId="{588427DA-312B-4AFF-AA61-6472D5698590}" sibTransId="{250F1A76-204A-4D29-8839-EF5A74C6F3E2}"/>
    <dgm:cxn modelId="{11DEAE87-76F2-4852-94D8-6745B33555B5}" type="presOf" srcId="{0159F334-F01C-4899-BE84-0D90C45AAABB}" destId="{EE623657-190A-4001-B74B-D05327438A96}" srcOrd="0" destOrd="0" presId="urn:microsoft.com/office/officeart/2005/8/layout/orgChart1"/>
    <dgm:cxn modelId="{81033D2B-87D0-423D-8B40-025A4B1A7789}" srcId="{CCCF9D5F-3DCE-4AE1-A9A4-E6989F476D09}" destId="{03B0BD81-1D3E-481C-9389-5BBB8EF9BA0D}" srcOrd="0" destOrd="0" parTransId="{5EE9888F-49A1-4661-BD44-DA20E5C85275}" sibTransId="{BB156D78-2410-4EDF-887F-DFDC18296A38}"/>
    <dgm:cxn modelId="{D765EE1A-2AC8-4F10-8DD9-5C6B33AA6D24}" type="presOf" srcId="{03B0BD81-1D3E-481C-9389-5BBB8EF9BA0D}" destId="{F382CC31-CE44-47BF-B8A4-B7F2BD6D9D6A}" srcOrd="1" destOrd="0" presId="urn:microsoft.com/office/officeart/2005/8/layout/orgChart1"/>
    <dgm:cxn modelId="{DD46BF04-58A8-4B3F-8BF5-FCA68A97D323}" type="presOf" srcId="{AB560381-F9C0-4C6E-8F39-937B8DF5D81A}" destId="{5B9AE595-A226-40DA-B587-3975C6380D2F}" srcOrd="1" destOrd="0" presId="urn:microsoft.com/office/officeart/2005/8/layout/orgChart1"/>
    <dgm:cxn modelId="{576237D2-7861-4824-85A5-4C0414F65C68}" type="presOf" srcId="{CCCF9D5F-3DCE-4AE1-A9A4-E6989F476D09}" destId="{1382CD6A-3EB7-4CB7-BA3A-32E1AB787E58}" srcOrd="0" destOrd="0" presId="urn:microsoft.com/office/officeart/2005/8/layout/orgChart1"/>
    <dgm:cxn modelId="{96233E52-3A3C-44E7-8285-0168475F6C1B}" type="presOf" srcId="{CCCF9D5F-3DCE-4AE1-A9A4-E6989F476D09}" destId="{F2827E46-2155-416E-9EFC-D72DCE42CA4F}" srcOrd="1" destOrd="0" presId="urn:microsoft.com/office/officeart/2005/8/layout/orgChart1"/>
    <dgm:cxn modelId="{A1E5A885-349B-43EE-8AF0-C1199123FDC7}" type="presOf" srcId="{C139AFE6-F2D9-4082-BF5A-E4BE042A08F3}" destId="{92D967A4-5989-4489-8916-05AC64E50B44}" srcOrd="0" destOrd="0" presId="urn:microsoft.com/office/officeart/2005/8/layout/orgChart1"/>
    <dgm:cxn modelId="{A13BDBBD-F2D3-421C-B56A-8AFBBF376CA3}" type="presOf" srcId="{03B0BD81-1D3E-481C-9389-5BBB8EF9BA0D}" destId="{63D162AB-091F-40D5-BA7C-DEBB9EB20353}" srcOrd="0" destOrd="0" presId="urn:microsoft.com/office/officeart/2005/8/layout/orgChart1"/>
    <dgm:cxn modelId="{1876F99C-4B10-4E91-A309-B38BBA3564EC}" type="presOf" srcId="{0159F334-F01C-4899-BE84-0D90C45AAABB}" destId="{6C6F4DCE-D205-428C-B447-944DFA5D337D}" srcOrd="1" destOrd="0" presId="urn:microsoft.com/office/officeart/2005/8/layout/orgChart1"/>
    <dgm:cxn modelId="{EEA90DEE-51A9-4071-84DB-62D4EA90D21B}" type="presOf" srcId="{588427DA-312B-4AFF-AA61-6472D5698590}" destId="{81B82B03-DA01-4D97-9034-4873EAC66822}" srcOrd="0" destOrd="0" presId="urn:microsoft.com/office/officeart/2005/8/layout/orgChart1"/>
    <dgm:cxn modelId="{2F4F0AD9-B56E-453A-9535-A22F9F9F002C}" type="presOf" srcId="{AB560381-F9C0-4C6E-8F39-937B8DF5D81A}" destId="{C8E0C15D-F324-4D43-BDAC-082D7FF1E114}" srcOrd="0" destOrd="0" presId="urn:microsoft.com/office/officeart/2005/8/layout/orgChart1"/>
    <dgm:cxn modelId="{AC71D7A7-A4B8-4D47-B707-D85BBDBC7F7A}" type="presOf" srcId="{3C7229B7-57F2-4304-BF9C-2FCBC3E4BFE7}" destId="{7C0109A6-B5EA-4BFA-AF02-55284871926C}" srcOrd="1" destOrd="0" presId="urn:microsoft.com/office/officeart/2005/8/layout/orgChart1"/>
    <dgm:cxn modelId="{21EA3514-7A85-48C8-AB18-027D4B5AE9B5}" type="presOf" srcId="{F60CF664-0FB7-49AB-9B0D-C400EF633535}" destId="{1F94C30E-72F3-40ED-B425-D3479FF434FE}" srcOrd="0" destOrd="0" presId="urn:microsoft.com/office/officeart/2005/8/layout/orgChart1"/>
    <dgm:cxn modelId="{A832E04B-9D62-4244-BD64-9A8A2756677D}" type="presOf" srcId="{728A1BFA-0209-497E-9372-5F3A5D94BAE3}" destId="{718A3FFB-B9B3-4F57-9B36-C451C0A8885A}" srcOrd="0" destOrd="0" presId="urn:microsoft.com/office/officeart/2005/8/layout/orgChart1"/>
    <dgm:cxn modelId="{64D128F3-6F39-4604-A16F-F71FD0A07CB2}" type="presParOf" srcId="{34546216-208A-4230-9CB9-791393316553}" destId="{9FF45426-6C5C-4DDD-89FC-4CF6CDE407BD}" srcOrd="0" destOrd="0" presId="urn:microsoft.com/office/officeart/2005/8/layout/orgChart1"/>
    <dgm:cxn modelId="{F9DA233A-104D-49A5-BBF7-8C99AF0E8306}" type="presParOf" srcId="{9FF45426-6C5C-4DDD-89FC-4CF6CDE407BD}" destId="{B57500FF-A09B-443E-94DF-84989ABE1505}" srcOrd="0" destOrd="0" presId="urn:microsoft.com/office/officeart/2005/8/layout/orgChart1"/>
    <dgm:cxn modelId="{00FB595C-C798-427C-9D4F-4670994128B5}" type="presParOf" srcId="{B57500FF-A09B-443E-94DF-84989ABE1505}" destId="{C8E0C15D-F324-4D43-BDAC-082D7FF1E114}" srcOrd="0" destOrd="0" presId="urn:microsoft.com/office/officeart/2005/8/layout/orgChart1"/>
    <dgm:cxn modelId="{4F4265AA-1501-40AA-B032-D699C6D04423}" type="presParOf" srcId="{B57500FF-A09B-443E-94DF-84989ABE1505}" destId="{5B9AE595-A226-40DA-B587-3975C6380D2F}" srcOrd="1" destOrd="0" presId="urn:microsoft.com/office/officeart/2005/8/layout/orgChart1"/>
    <dgm:cxn modelId="{2D1FEFF7-E6E5-41F3-8801-0F081ECDF830}" type="presParOf" srcId="{9FF45426-6C5C-4DDD-89FC-4CF6CDE407BD}" destId="{49194A02-784C-4A23-9708-2C1F90638A6C}" srcOrd="1" destOrd="0" presId="urn:microsoft.com/office/officeart/2005/8/layout/orgChart1"/>
    <dgm:cxn modelId="{6CE7C439-0052-437B-AFAE-98C706CB2B71}" type="presParOf" srcId="{49194A02-784C-4A23-9708-2C1F90638A6C}" destId="{92D967A4-5989-4489-8916-05AC64E50B44}" srcOrd="0" destOrd="0" presId="urn:microsoft.com/office/officeart/2005/8/layout/orgChart1"/>
    <dgm:cxn modelId="{A2205EA9-F14B-432D-A48F-E4CB5DFEB010}" type="presParOf" srcId="{49194A02-784C-4A23-9708-2C1F90638A6C}" destId="{C8CB7D82-88D5-4332-A55C-30A8F557A4B4}" srcOrd="1" destOrd="0" presId="urn:microsoft.com/office/officeart/2005/8/layout/orgChart1"/>
    <dgm:cxn modelId="{0CDFD121-6A41-4E02-ADD5-AC4ABB5D0C11}" type="presParOf" srcId="{C8CB7D82-88D5-4332-A55C-30A8F557A4B4}" destId="{ED5D92B0-A076-462A-B47E-B22DD48E1DF7}" srcOrd="0" destOrd="0" presId="urn:microsoft.com/office/officeart/2005/8/layout/orgChart1"/>
    <dgm:cxn modelId="{872FACEC-C199-4E27-AEE8-292B3F0CEA9C}" type="presParOf" srcId="{ED5D92B0-A076-462A-B47E-B22DD48E1DF7}" destId="{F23A2BE6-DF05-4CE5-BE83-CAFFBC82904E}" srcOrd="0" destOrd="0" presId="urn:microsoft.com/office/officeart/2005/8/layout/orgChart1"/>
    <dgm:cxn modelId="{29307C9C-56C1-4021-A4E0-F62EBE728BDE}" type="presParOf" srcId="{ED5D92B0-A076-462A-B47E-B22DD48E1DF7}" destId="{7C0109A6-B5EA-4BFA-AF02-55284871926C}" srcOrd="1" destOrd="0" presId="urn:microsoft.com/office/officeart/2005/8/layout/orgChart1"/>
    <dgm:cxn modelId="{8E9E4158-85EF-4C32-A54A-F9AA7800B0C5}" type="presParOf" srcId="{C8CB7D82-88D5-4332-A55C-30A8F557A4B4}" destId="{B5293700-152B-4AAC-9DD1-2137D4F35312}" srcOrd="1" destOrd="0" presId="urn:microsoft.com/office/officeart/2005/8/layout/orgChart1"/>
    <dgm:cxn modelId="{129F2525-E789-4E54-9E55-A9160722E52D}" type="presParOf" srcId="{B5293700-152B-4AAC-9DD1-2137D4F35312}" destId="{074C4874-48C3-4B77-B8D7-26B6FD92F04F}" srcOrd="0" destOrd="0" presId="urn:microsoft.com/office/officeart/2005/8/layout/orgChart1"/>
    <dgm:cxn modelId="{021539E9-C008-4B8E-A148-B8058708752F}" type="presParOf" srcId="{B5293700-152B-4AAC-9DD1-2137D4F35312}" destId="{10F6B646-956D-4B46-A7F5-0FAE47958EA0}" srcOrd="1" destOrd="0" presId="urn:microsoft.com/office/officeart/2005/8/layout/orgChart1"/>
    <dgm:cxn modelId="{6AE7EAB8-2E16-41C6-AFBE-B5A11FE3BD41}" type="presParOf" srcId="{10F6B646-956D-4B46-A7F5-0FAE47958EA0}" destId="{7F468627-24A8-4BB3-B3C3-5AFAD9E2C3B5}" srcOrd="0" destOrd="0" presId="urn:microsoft.com/office/officeart/2005/8/layout/orgChart1"/>
    <dgm:cxn modelId="{FD1496AE-2D55-4699-8280-AF2676DADBC8}" type="presParOf" srcId="{7F468627-24A8-4BB3-B3C3-5AFAD9E2C3B5}" destId="{EE623657-190A-4001-B74B-D05327438A96}" srcOrd="0" destOrd="0" presId="urn:microsoft.com/office/officeart/2005/8/layout/orgChart1"/>
    <dgm:cxn modelId="{454067BE-32D4-48C6-9D3B-4B2A402E190D}" type="presParOf" srcId="{7F468627-24A8-4BB3-B3C3-5AFAD9E2C3B5}" destId="{6C6F4DCE-D205-428C-B447-944DFA5D337D}" srcOrd="1" destOrd="0" presId="urn:microsoft.com/office/officeart/2005/8/layout/orgChart1"/>
    <dgm:cxn modelId="{4504875C-6014-40CB-AC29-D0252EF15104}" type="presParOf" srcId="{10F6B646-956D-4B46-A7F5-0FAE47958EA0}" destId="{B950C65D-EE5F-469A-9193-63963756C7FC}" srcOrd="1" destOrd="0" presId="urn:microsoft.com/office/officeart/2005/8/layout/orgChart1"/>
    <dgm:cxn modelId="{A120D634-2791-436D-81E0-1B7D3945802C}" type="presParOf" srcId="{10F6B646-956D-4B46-A7F5-0FAE47958EA0}" destId="{F3BD0D07-BBCC-406A-9CDC-D3B6F78D4031}" srcOrd="2" destOrd="0" presId="urn:microsoft.com/office/officeart/2005/8/layout/orgChart1"/>
    <dgm:cxn modelId="{DFA93B1E-4A85-4AE7-8B2B-1DCC27D4DB78}" type="presParOf" srcId="{C8CB7D82-88D5-4332-A55C-30A8F557A4B4}" destId="{F97E98D5-E27A-4EDD-9989-90004861357A}" srcOrd="2" destOrd="0" presId="urn:microsoft.com/office/officeart/2005/8/layout/orgChart1"/>
    <dgm:cxn modelId="{F14BC188-253A-4EDA-8DE1-7B956EA90A30}" type="presParOf" srcId="{49194A02-784C-4A23-9708-2C1F90638A6C}" destId="{718A3FFB-B9B3-4F57-9B36-C451C0A8885A}" srcOrd="2" destOrd="0" presId="urn:microsoft.com/office/officeart/2005/8/layout/orgChart1"/>
    <dgm:cxn modelId="{1817DE53-2B4C-4DD7-99AA-875C4C2D5BD5}" type="presParOf" srcId="{49194A02-784C-4A23-9708-2C1F90638A6C}" destId="{C69B55D3-D39E-4AB7-9B8B-0583CCA64457}" srcOrd="3" destOrd="0" presId="urn:microsoft.com/office/officeart/2005/8/layout/orgChart1"/>
    <dgm:cxn modelId="{EE37C018-646B-474B-B41E-83126702D005}" type="presParOf" srcId="{C69B55D3-D39E-4AB7-9B8B-0583CCA64457}" destId="{D9912660-951A-4A43-AA78-8266C3D41B1E}" srcOrd="0" destOrd="0" presId="urn:microsoft.com/office/officeart/2005/8/layout/orgChart1"/>
    <dgm:cxn modelId="{CAEE1FA4-B5F1-4104-8E9D-3B5FFA837B97}" type="presParOf" srcId="{D9912660-951A-4A43-AA78-8266C3D41B1E}" destId="{1382CD6A-3EB7-4CB7-BA3A-32E1AB787E58}" srcOrd="0" destOrd="0" presId="urn:microsoft.com/office/officeart/2005/8/layout/orgChart1"/>
    <dgm:cxn modelId="{44BC3FF6-C8BF-46B1-AFF5-FE83F4FE3B0B}" type="presParOf" srcId="{D9912660-951A-4A43-AA78-8266C3D41B1E}" destId="{F2827E46-2155-416E-9EFC-D72DCE42CA4F}" srcOrd="1" destOrd="0" presId="urn:microsoft.com/office/officeart/2005/8/layout/orgChart1"/>
    <dgm:cxn modelId="{53C7D6A5-56AA-4CB2-A9A2-CA87590BC497}" type="presParOf" srcId="{C69B55D3-D39E-4AB7-9B8B-0583CCA64457}" destId="{DF691E9A-3D6F-419F-B661-4C56AF0BF902}" srcOrd="1" destOrd="0" presId="urn:microsoft.com/office/officeart/2005/8/layout/orgChart1"/>
    <dgm:cxn modelId="{A5061AE0-932C-4D93-B2B9-55F32A33EDDE}" type="presParOf" srcId="{DF691E9A-3D6F-419F-B661-4C56AF0BF902}" destId="{3BF4DCF8-D9AA-4CA0-BAC0-5306CB1FBDF4}" srcOrd="0" destOrd="0" presId="urn:microsoft.com/office/officeart/2005/8/layout/orgChart1"/>
    <dgm:cxn modelId="{B335029C-C1A4-4425-9328-A6A479F9B911}" type="presParOf" srcId="{DF691E9A-3D6F-419F-B661-4C56AF0BF902}" destId="{F61AEA07-9EC4-4508-86EE-80A180667166}" srcOrd="1" destOrd="0" presId="urn:microsoft.com/office/officeart/2005/8/layout/orgChart1"/>
    <dgm:cxn modelId="{1534F670-B059-4E4F-97A8-85BB96A8651C}" type="presParOf" srcId="{F61AEA07-9EC4-4508-86EE-80A180667166}" destId="{5ADC4A5F-1EC1-419F-B7D4-7CF654D8ACB5}" srcOrd="0" destOrd="0" presId="urn:microsoft.com/office/officeart/2005/8/layout/orgChart1"/>
    <dgm:cxn modelId="{F510DCD7-D870-415E-B7EE-9BF25C9CBD40}" type="presParOf" srcId="{5ADC4A5F-1EC1-419F-B7D4-7CF654D8ACB5}" destId="{63D162AB-091F-40D5-BA7C-DEBB9EB20353}" srcOrd="0" destOrd="0" presId="urn:microsoft.com/office/officeart/2005/8/layout/orgChart1"/>
    <dgm:cxn modelId="{89DB90C5-0093-4C7B-8017-C117DB6A823C}" type="presParOf" srcId="{5ADC4A5F-1EC1-419F-B7D4-7CF654D8ACB5}" destId="{F382CC31-CE44-47BF-B8A4-B7F2BD6D9D6A}" srcOrd="1" destOrd="0" presId="urn:microsoft.com/office/officeart/2005/8/layout/orgChart1"/>
    <dgm:cxn modelId="{D773DA0A-3BCC-4F30-AE62-8DBF73200EDE}" type="presParOf" srcId="{F61AEA07-9EC4-4508-86EE-80A180667166}" destId="{A877E334-5752-45FA-8B60-63643950F168}" srcOrd="1" destOrd="0" presId="urn:microsoft.com/office/officeart/2005/8/layout/orgChart1"/>
    <dgm:cxn modelId="{1ECB1773-5368-49CD-9391-521D968B3AA6}" type="presParOf" srcId="{F61AEA07-9EC4-4508-86EE-80A180667166}" destId="{C8707876-F2C1-4D3F-B2D9-C969B918B94B}" srcOrd="2" destOrd="0" presId="urn:microsoft.com/office/officeart/2005/8/layout/orgChart1"/>
    <dgm:cxn modelId="{F2A518D7-0E21-46A7-8A7D-BC5F9CE60719}" type="presParOf" srcId="{C69B55D3-D39E-4AB7-9B8B-0583CCA64457}" destId="{B0FD16FC-3AFA-4C6D-A0D9-3DBB357E418F}" srcOrd="2" destOrd="0" presId="urn:microsoft.com/office/officeart/2005/8/layout/orgChart1"/>
    <dgm:cxn modelId="{FB587D0E-5139-401D-B769-2B5F24420AC9}" type="presParOf" srcId="{9FF45426-6C5C-4DDD-89FC-4CF6CDE407BD}" destId="{79444D20-8DBD-4B4E-B404-79357F36DA78}" srcOrd="2" destOrd="0" presId="urn:microsoft.com/office/officeart/2005/8/layout/orgChart1"/>
    <dgm:cxn modelId="{809656B8-D501-4867-8E84-592F26F312C2}" type="presParOf" srcId="{79444D20-8DBD-4B4E-B404-79357F36DA78}" destId="{81B82B03-DA01-4D97-9034-4873EAC66822}" srcOrd="0" destOrd="0" presId="urn:microsoft.com/office/officeart/2005/8/layout/orgChart1"/>
    <dgm:cxn modelId="{CE4FD4DF-F5FC-4A75-A48F-6742139A9224}" type="presParOf" srcId="{79444D20-8DBD-4B4E-B404-79357F36DA78}" destId="{1F1AA208-D3F7-40C1-A892-0688C8857CF7}" srcOrd="1" destOrd="0" presId="urn:microsoft.com/office/officeart/2005/8/layout/orgChart1"/>
    <dgm:cxn modelId="{08EF695E-B076-4963-BE24-2D7C52533DEB}" type="presParOf" srcId="{1F1AA208-D3F7-40C1-A892-0688C8857CF7}" destId="{07981920-D2AC-4912-8AE5-4F8CACE062DA}" srcOrd="0" destOrd="0" presId="urn:microsoft.com/office/officeart/2005/8/layout/orgChart1"/>
    <dgm:cxn modelId="{30C46BA6-8174-44B7-87B6-2071DA127106}" type="presParOf" srcId="{07981920-D2AC-4912-8AE5-4F8CACE062DA}" destId="{1F94C30E-72F3-40ED-B425-D3479FF434FE}" srcOrd="0" destOrd="0" presId="urn:microsoft.com/office/officeart/2005/8/layout/orgChart1"/>
    <dgm:cxn modelId="{848B819E-C4EF-4429-98CF-84E81CBDC8D7}" type="presParOf" srcId="{07981920-D2AC-4912-8AE5-4F8CACE062DA}" destId="{1BED283A-656F-4884-A1AE-28B8DD5F2046}" srcOrd="1" destOrd="0" presId="urn:microsoft.com/office/officeart/2005/8/layout/orgChart1"/>
    <dgm:cxn modelId="{673580B9-2AB9-48FF-B456-C2D0BAC8A36F}" type="presParOf" srcId="{1F1AA208-D3F7-40C1-A892-0688C8857CF7}" destId="{6BC18348-3C8A-4C25-A680-4BCDFA9A101D}" srcOrd="1" destOrd="0" presId="urn:microsoft.com/office/officeart/2005/8/layout/orgChart1"/>
    <dgm:cxn modelId="{8ECECBF2-5EB9-45F2-BBC1-041F2D98F021}" type="presParOf" srcId="{1F1AA208-D3F7-40C1-A892-0688C8857CF7}" destId="{D6D62A97-EB78-47B8-8FB6-0AB6E4BC356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574607-261C-4628-9966-4294590F9D32}" type="doc">
      <dgm:prSet loTypeId="urn:microsoft.com/office/officeart/2005/8/layout/cycle7" loCatId="cycle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72EC9A62-F892-4132-A62D-677FEAF8041D}">
      <dgm:prSet phldrT="[Metin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tr-TR" b="1" dirty="0" smtClean="0"/>
            <a:t>İta Amiri (OLUR)</a:t>
          </a:r>
          <a:endParaRPr lang="en-US" b="1" dirty="0"/>
        </a:p>
      </dgm:t>
    </dgm:pt>
    <dgm:pt modelId="{CEC9CB79-F57C-440A-8EC8-F3D4CB3973D3}" type="parTrans" cxnId="{26BEC0F2-DCDC-4219-BA2D-9ED16960677B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B3B7BB78-8309-4360-A718-AE83020DB0A6}" type="sibTrans" cxnId="{26BEC0F2-DCDC-4219-BA2D-9ED16960677B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US" b="1" dirty="0">
            <a:solidFill>
              <a:schemeClr val="bg1"/>
            </a:solidFill>
          </a:endParaRPr>
        </a:p>
      </dgm:t>
    </dgm:pt>
    <dgm:pt modelId="{C7AF69D2-B503-4035-8A07-7C0491D47108}">
      <dgm:prSet phldrT="[Metin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tr-TR" b="1" dirty="0" smtClean="0"/>
            <a:t>Ödeme</a:t>
          </a:r>
          <a:endParaRPr lang="en-US" b="1" dirty="0"/>
        </a:p>
      </dgm:t>
    </dgm:pt>
    <dgm:pt modelId="{0B1FA7DF-38F9-461C-A131-ECC04C6FAEC9}" type="parTrans" cxnId="{15A04F25-CEC9-4BA7-B165-9F96C9C6758C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295D776A-6B25-4C58-9856-80087FC286A8}" type="sibTrans" cxnId="{15A04F25-CEC9-4BA7-B165-9F96C9C6758C}">
      <dgm:prSet/>
      <dgm:spPr/>
      <dgm:t>
        <a:bodyPr/>
        <a:lstStyle/>
        <a:p>
          <a:endParaRPr lang="en-US" b="1" dirty="0">
            <a:solidFill>
              <a:schemeClr val="bg1"/>
            </a:solidFill>
          </a:endParaRPr>
        </a:p>
      </dgm:t>
    </dgm:pt>
    <dgm:pt modelId="{401D3D6A-95C8-4C80-9B5C-126B67E6446F}">
      <dgm:prSet phldrT="[Metin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tr-TR" b="1" dirty="0" smtClean="0"/>
            <a:t>Gelen Evrak (Ödeme Talebi)</a:t>
          </a:r>
          <a:endParaRPr lang="en-US" b="1" dirty="0"/>
        </a:p>
      </dgm:t>
    </dgm:pt>
    <dgm:pt modelId="{1518C56D-D2E9-4FDD-A525-B1A87790191D}" type="parTrans" cxnId="{9C962DF3-EACD-4344-B0E1-71C11E19962B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BA339A53-4166-4B2B-A23A-62C345092F6D}" type="sibTrans" cxnId="{9C962DF3-EACD-4344-B0E1-71C11E19962B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US" b="1" dirty="0">
            <a:solidFill>
              <a:schemeClr val="bg1"/>
            </a:solidFill>
          </a:endParaRPr>
        </a:p>
      </dgm:t>
    </dgm:pt>
    <dgm:pt modelId="{ABF3DEDB-0F83-44EF-9611-8A549D67BACC}">
      <dgm:prSet phldrT="[Metin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tr-TR" b="1" smtClean="0"/>
            <a:t>Onay</a:t>
          </a:r>
          <a:endParaRPr lang="en-US" b="1" dirty="0"/>
        </a:p>
      </dgm:t>
    </dgm:pt>
    <dgm:pt modelId="{B118561B-72D0-4D9E-AA26-1A458605C960}" type="parTrans" cxnId="{E7C1FE09-56FF-47BF-BD5F-A2692D68FD91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7F6999A9-CAE5-459F-BF84-24CC4E1CA3C5}" type="sibTrans" cxnId="{E7C1FE09-56FF-47BF-BD5F-A2692D68FD91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US" b="1" dirty="0">
            <a:solidFill>
              <a:schemeClr val="bg1"/>
            </a:solidFill>
          </a:endParaRPr>
        </a:p>
      </dgm:t>
    </dgm:pt>
    <dgm:pt modelId="{6D96BEC3-2AF2-42CD-867E-A1FB3771D426}">
      <dgm:prSet phldrT="[Metin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tr-TR" b="1" dirty="0" smtClean="0"/>
            <a:t>Ödeme Emri/Otomasyon</a:t>
          </a:r>
          <a:endParaRPr lang="en-US" b="1" dirty="0"/>
        </a:p>
      </dgm:t>
    </dgm:pt>
    <dgm:pt modelId="{8728D35D-04E6-4551-9239-69B08F8B0A3B}" type="parTrans" cxnId="{6AA613C4-4050-4B0D-B073-27E7929B5927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BF50EA74-A5E0-4793-A735-BAD7D73ACE5B}" type="sibTrans" cxnId="{6AA613C4-4050-4B0D-B073-27E7929B5927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US" b="1" dirty="0">
            <a:solidFill>
              <a:schemeClr val="bg1"/>
            </a:solidFill>
          </a:endParaRPr>
        </a:p>
      </dgm:t>
    </dgm:pt>
    <dgm:pt modelId="{EA9A92C4-23CC-4160-97D0-2A78330A7BFD}" type="pres">
      <dgm:prSet presAssocID="{21574607-261C-4628-9966-4294590F9D3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4464866-9260-4758-9C66-7D7D0CF6A8ED}" type="pres">
      <dgm:prSet presAssocID="{72EC9A62-F892-4132-A62D-677FEAF8041D}" presName="node" presStyleLbl="node1" presStyleIdx="0" presStyleCnt="5" custRadScaleRad="95321" custRadScaleInc="315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0A597AC-4804-4693-94CA-2E34169BAE6C}" type="pres">
      <dgm:prSet presAssocID="{B3B7BB78-8309-4360-A718-AE83020DB0A6}" presName="sibTrans" presStyleLbl="sibTrans2D1" presStyleIdx="0" presStyleCnt="5"/>
      <dgm:spPr/>
      <dgm:t>
        <a:bodyPr/>
        <a:lstStyle/>
        <a:p>
          <a:endParaRPr lang="tr-TR"/>
        </a:p>
      </dgm:t>
    </dgm:pt>
    <dgm:pt modelId="{652B270B-C511-4AEB-ADA0-66A7FAF1B7D8}" type="pres">
      <dgm:prSet presAssocID="{B3B7BB78-8309-4360-A718-AE83020DB0A6}" presName="connectorText" presStyleLbl="sibTrans2D1" presStyleIdx="0" presStyleCnt="5"/>
      <dgm:spPr/>
      <dgm:t>
        <a:bodyPr/>
        <a:lstStyle/>
        <a:p>
          <a:endParaRPr lang="tr-TR"/>
        </a:p>
      </dgm:t>
    </dgm:pt>
    <dgm:pt modelId="{B1A6FF8B-3897-489D-9805-A32FB83A206D}" type="pres">
      <dgm:prSet presAssocID="{C7AF69D2-B503-4035-8A07-7C0491D47108}" presName="node" presStyleLbl="node1" presStyleIdx="1" presStyleCnt="5" custRadScaleRad="138826" custRadScaleInc="1483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9698627-6F18-440F-BFD7-B93F32520C08}" type="pres">
      <dgm:prSet presAssocID="{295D776A-6B25-4C58-9856-80087FC286A8}" presName="sibTrans" presStyleLbl="sibTrans2D1" presStyleIdx="1" presStyleCnt="5"/>
      <dgm:spPr/>
      <dgm:t>
        <a:bodyPr/>
        <a:lstStyle/>
        <a:p>
          <a:endParaRPr lang="tr-TR"/>
        </a:p>
      </dgm:t>
    </dgm:pt>
    <dgm:pt modelId="{9AC32E59-4075-4228-B600-456C2F44E35D}" type="pres">
      <dgm:prSet presAssocID="{295D776A-6B25-4C58-9856-80087FC286A8}" presName="connectorText" presStyleLbl="sibTrans2D1" presStyleIdx="1" presStyleCnt="5"/>
      <dgm:spPr/>
      <dgm:t>
        <a:bodyPr/>
        <a:lstStyle/>
        <a:p>
          <a:endParaRPr lang="tr-TR"/>
        </a:p>
      </dgm:t>
    </dgm:pt>
    <dgm:pt modelId="{07179C60-0D99-4524-BCA3-2081CEAF578A}" type="pres">
      <dgm:prSet presAssocID="{401D3D6A-95C8-4C80-9B5C-126B67E6446F}" presName="node" presStyleLbl="node1" presStyleIdx="2" presStyleCnt="5" custRadScaleRad="108103" custRadScaleInc="-2004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0744ECB-B24C-4711-A55C-534E41188E73}" type="pres">
      <dgm:prSet presAssocID="{BA339A53-4166-4B2B-A23A-62C345092F6D}" presName="sibTrans" presStyleLbl="sibTrans2D1" presStyleIdx="2" presStyleCnt="5"/>
      <dgm:spPr/>
      <dgm:t>
        <a:bodyPr/>
        <a:lstStyle/>
        <a:p>
          <a:endParaRPr lang="tr-TR"/>
        </a:p>
      </dgm:t>
    </dgm:pt>
    <dgm:pt modelId="{50C44673-CD23-4414-B48C-61878B3AECDC}" type="pres">
      <dgm:prSet presAssocID="{BA339A53-4166-4B2B-A23A-62C345092F6D}" presName="connectorText" presStyleLbl="sibTrans2D1" presStyleIdx="2" presStyleCnt="5"/>
      <dgm:spPr/>
      <dgm:t>
        <a:bodyPr/>
        <a:lstStyle/>
        <a:p>
          <a:endParaRPr lang="tr-TR"/>
        </a:p>
      </dgm:t>
    </dgm:pt>
    <dgm:pt modelId="{235EE42F-56EB-4301-B79B-5C713EB3E34E}" type="pres">
      <dgm:prSet presAssocID="{ABF3DEDB-0F83-44EF-9611-8A549D67BACC}" presName="node" presStyleLbl="node1" presStyleIdx="3" presStyleCnt="5" custRadScaleRad="104929" custRadScaleInc="1483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4A59C31-2516-4E0E-856D-E3BC5F5C4C6E}" type="pres">
      <dgm:prSet presAssocID="{7F6999A9-CAE5-459F-BF84-24CC4E1CA3C5}" presName="sibTrans" presStyleLbl="sibTrans2D1" presStyleIdx="3" presStyleCnt="5"/>
      <dgm:spPr/>
      <dgm:t>
        <a:bodyPr/>
        <a:lstStyle/>
        <a:p>
          <a:endParaRPr lang="tr-TR"/>
        </a:p>
      </dgm:t>
    </dgm:pt>
    <dgm:pt modelId="{31DDCBF7-CD4C-4E44-A6F4-9312752C2985}" type="pres">
      <dgm:prSet presAssocID="{7F6999A9-CAE5-459F-BF84-24CC4E1CA3C5}" presName="connectorText" presStyleLbl="sibTrans2D1" presStyleIdx="3" presStyleCnt="5"/>
      <dgm:spPr/>
      <dgm:t>
        <a:bodyPr/>
        <a:lstStyle/>
        <a:p>
          <a:endParaRPr lang="tr-TR"/>
        </a:p>
      </dgm:t>
    </dgm:pt>
    <dgm:pt modelId="{A5EFC186-298A-4AFA-BB42-AA22D7A3BF5B}" type="pres">
      <dgm:prSet presAssocID="{6D96BEC3-2AF2-42CD-867E-A1FB3771D426}" presName="node" presStyleLbl="node1" presStyleIdx="4" presStyleCnt="5" custRadScaleRad="140883" custRadScaleInc="-1536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1EF7D1F-D70A-4E0A-9B30-1940488C15E6}" type="pres">
      <dgm:prSet presAssocID="{BF50EA74-A5E0-4793-A735-BAD7D73ACE5B}" presName="sibTrans" presStyleLbl="sibTrans2D1" presStyleIdx="4" presStyleCnt="5"/>
      <dgm:spPr/>
      <dgm:t>
        <a:bodyPr/>
        <a:lstStyle/>
        <a:p>
          <a:endParaRPr lang="tr-TR"/>
        </a:p>
      </dgm:t>
    </dgm:pt>
    <dgm:pt modelId="{B621D183-60BF-4E1A-B613-F1DB1FDA9ED7}" type="pres">
      <dgm:prSet presAssocID="{BF50EA74-A5E0-4793-A735-BAD7D73ACE5B}" presName="connectorText" presStyleLbl="sibTrans2D1" presStyleIdx="4" presStyleCnt="5"/>
      <dgm:spPr/>
      <dgm:t>
        <a:bodyPr/>
        <a:lstStyle/>
        <a:p>
          <a:endParaRPr lang="tr-TR"/>
        </a:p>
      </dgm:t>
    </dgm:pt>
  </dgm:ptLst>
  <dgm:cxnLst>
    <dgm:cxn modelId="{27087D69-882B-4AA2-8127-271EB786153C}" type="presOf" srcId="{B3B7BB78-8309-4360-A718-AE83020DB0A6}" destId="{652B270B-C511-4AEB-ADA0-66A7FAF1B7D8}" srcOrd="1" destOrd="0" presId="urn:microsoft.com/office/officeart/2005/8/layout/cycle7"/>
    <dgm:cxn modelId="{27724E93-8A77-4B4C-9A55-14B32A3AEF97}" type="presOf" srcId="{7F6999A9-CAE5-459F-BF84-24CC4E1CA3C5}" destId="{24A59C31-2516-4E0E-856D-E3BC5F5C4C6E}" srcOrd="0" destOrd="0" presId="urn:microsoft.com/office/officeart/2005/8/layout/cycle7"/>
    <dgm:cxn modelId="{15A04F25-CEC9-4BA7-B165-9F96C9C6758C}" srcId="{21574607-261C-4628-9966-4294590F9D32}" destId="{C7AF69D2-B503-4035-8A07-7C0491D47108}" srcOrd="1" destOrd="0" parTransId="{0B1FA7DF-38F9-461C-A131-ECC04C6FAEC9}" sibTransId="{295D776A-6B25-4C58-9856-80087FC286A8}"/>
    <dgm:cxn modelId="{EC3BD744-D562-4291-B228-27DF814A44B7}" type="presOf" srcId="{BF50EA74-A5E0-4793-A735-BAD7D73ACE5B}" destId="{41EF7D1F-D70A-4E0A-9B30-1940488C15E6}" srcOrd="0" destOrd="0" presId="urn:microsoft.com/office/officeart/2005/8/layout/cycle7"/>
    <dgm:cxn modelId="{3D459A37-D8F4-4935-B739-04838CEDC4E4}" type="presOf" srcId="{7F6999A9-CAE5-459F-BF84-24CC4E1CA3C5}" destId="{31DDCBF7-CD4C-4E44-A6F4-9312752C2985}" srcOrd="1" destOrd="0" presId="urn:microsoft.com/office/officeart/2005/8/layout/cycle7"/>
    <dgm:cxn modelId="{0B5C0A5D-1172-44E5-A008-B1AABD244D54}" type="presOf" srcId="{B3B7BB78-8309-4360-A718-AE83020DB0A6}" destId="{90A597AC-4804-4693-94CA-2E34169BAE6C}" srcOrd="0" destOrd="0" presId="urn:microsoft.com/office/officeart/2005/8/layout/cycle7"/>
    <dgm:cxn modelId="{49053D60-06A9-4BFA-83E3-F38DF6E81827}" type="presOf" srcId="{C7AF69D2-B503-4035-8A07-7C0491D47108}" destId="{B1A6FF8B-3897-489D-9805-A32FB83A206D}" srcOrd="0" destOrd="0" presId="urn:microsoft.com/office/officeart/2005/8/layout/cycle7"/>
    <dgm:cxn modelId="{26BEC0F2-DCDC-4219-BA2D-9ED16960677B}" srcId="{21574607-261C-4628-9966-4294590F9D32}" destId="{72EC9A62-F892-4132-A62D-677FEAF8041D}" srcOrd="0" destOrd="0" parTransId="{CEC9CB79-F57C-440A-8EC8-F3D4CB3973D3}" sibTransId="{B3B7BB78-8309-4360-A718-AE83020DB0A6}"/>
    <dgm:cxn modelId="{B0A1AEB5-AAEF-40C0-8E01-6B9CD0CC8181}" type="presOf" srcId="{295D776A-6B25-4C58-9856-80087FC286A8}" destId="{9AC32E59-4075-4228-B600-456C2F44E35D}" srcOrd="1" destOrd="0" presId="urn:microsoft.com/office/officeart/2005/8/layout/cycle7"/>
    <dgm:cxn modelId="{E7C1FE09-56FF-47BF-BD5F-A2692D68FD91}" srcId="{21574607-261C-4628-9966-4294590F9D32}" destId="{ABF3DEDB-0F83-44EF-9611-8A549D67BACC}" srcOrd="3" destOrd="0" parTransId="{B118561B-72D0-4D9E-AA26-1A458605C960}" sibTransId="{7F6999A9-CAE5-459F-BF84-24CC4E1CA3C5}"/>
    <dgm:cxn modelId="{6AA613C4-4050-4B0D-B073-27E7929B5927}" srcId="{21574607-261C-4628-9966-4294590F9D32}" destId="{6D96BEC3-2AF2-42CD-867E-A1FB3771D426}" srcOrd="4" destOrd="0" parTransId="{8728D35D-04E6-4551-9239-69B08F8B0A3B}" sibTransId="{BF50EA74-A5E0-4793-A735-BAD7D73ACE5B}"/>
    <dgm:cxn modelId="{9C962DF3-EACD-4344-B0E1-71C11E19962B}" srcId="{21574607-261C-4628-9966-4294590F9D32}" destId="{401D3D6A-95C8-4C80-9B5C-126B67E6446F}" srcOrd="2" destOrd="0" parTransId="{1518C56D-D2E9-4FDD-A525-B1A87790191D}" sibTransId="{BA339A53-4166-4B2B-A23A-62C345092F6D}"/>
    <dgm:cxn modelId="{CB60CBA3-4FE6-4C60-880C-9E7013807643}" type="presOf" srcId="{6D96BEC3-2AF2-42CD-867E-A1FB3771D426}" destId="{A5EFC186-298A-4AFA-BB42-AA22D7A3BF5B}" srcOrd="0" destOrd="0" presId="urn:microsoft.com/office/officeart/2005/8/layout/cycle7"/>
    <dgm:cxn modelId="{3BE36402-4F1A-4CA7-AA63-2114731C3B04}" type="presOf" srcId="{BF50EA74-A5E0-4793-A735-BAD7D73ACE5B}" destId="{B621D183-60BF-4E1A-B613-F1DB1FDA9ED7}" srcOrd="1" destOrd="0" presId="urn:microsoft.com/office/officeart/2005/8/layout/cycle7"/>
    <dgm:cxn modelId="{7A1D4D86-4B7E-4D0F-9978-B3850BC69FE0}" type="presOf" srcId="{ABF3DEDB-0F83-44EF-9611-8A549D67BACC}" destId="{235EE42F-56EB-4301-B79B-5C713EB3E34E}" srcOrd="0" destOrd="0" presId="urn:microsoft.com/office/officeart/2005/8/layout/cycle7"/>
    <dgm:cxn modelId="{EE5591A2-963E-4EA0-ACC9-FCBB3DDA4E4D}" type="presOf" srcId="{BA339A53-4166-4B2B-A23A-62C345092F6D}" destId="{50C44673-CD23-4414-B48C-61878B3AECDC}" srcOrd="1" destOrd="0" presId="urn:microsoft.com/office/officeart/2005/8/layout/cycle7"/>
    <dgm:cxn modelId="{AF46E947-ECF9-46B6-86F7-721C77B14604}" type="presOf" srcId="{BA339A53-4166-4B2B-A23A-62C345092F6D}" destId="{D0744ECB-B24C-4711-A55C-534E41188E73}" srcOrd="0" destOrd="0" presId="urn:microsoft.com/office/officeart/2005/8/layout/cycle7"/>
    <dgm:cxn modelId="{0C9E130B-0346-4F3D-93FE-7AC1CD7A3FAB}" type="presOf" srcId="{72EC9A62-F892-4132-A62D-677FEAF8041D}" destId="{F4464866-9260-4758-9C66-7D7D0CF6A8ED}" srcOrd="0" destOrd="0" presId="urn:microsoft.com/office/officeart/2005/8/layout/cycle7"/>
    <dgm:cxn modelId="{FCC01FBB-E44F-48C6-B46C-3EF120295733}" type="presOf" srcId="{21574607-261C-4628-9966-4294590F9D32}" destId="{EA9A92C4-23CC-4160-97D0-2A78330A7BFD}" srcOrd="0" destOrd="0" presId="urn:microsoft.com/office/officeart/2005/8/layout/cycle7"/>
    <dgm:cxn modelId="{9702FA6A-183D-43A6-B9FD-B6B90637453D}" type="presOf" srcId="{295D776A-6B25-4C58-9856-80087FC286A8}" destId="{49698627-6F18-440F-BFD7-B93F32520C08}" srcOrd="0" destOrd="0" presId="urn:microsoft.com/office/officeart/2005/8/layout/cycle7"/>
    <dgm:cxn modelId="{FEA50DBF-E9FF-488A-A18F-37E7CA5ABBA4}" type="presOf" srcId="{401D3D6A-95C8-4C80-9B5C-126B67E6446F}" destId="{07179C60-0D99-4524-BCA3-2081CEAF578A}" srcOrd="0" destOrd="0" presId="urn:microsoft.com/office/officeart/2005/8/layout/cycle7"/>
    <dgm:cxn modelId="{C9F651DA-BD5A-4795-A8B5-F7E53BAA1638}" type="presParOf" srcId="{EA9A92C4-23CC-4160-97D0-2A78330A7BFD}" destId="{F4464866-9260-4758-9C66-7D7D0CF6A8ED}" srcOrd="0" destOrd="0" presId="urn:microsoft.com/office/officeart/2005/8/layout/cycle7"/>
    <dgm:cxn modelId="{876842DA-54EE-4E56-9C67-17C760C0C686}" type="presParOf" srcId="{EA9A92C4-23CC-4160-97D0-2A78330A7BFD}" destId="{90A597AC-4804-4693-94CA-2E34169BAE6C}" srcOrd="1" destOrd="0" presId="urn:microsoft.com/office/officeart/2005/8/layout/cycle7"/>
    <dgm:cxn modelId="{695F4FE2-B694-4654-BBF5-F42A718CD036}" type="presParOf" srcId="{90A597AC-4804-4693-94CA-2E34169BAE6C}" destId="{652B270B-C511-4AEB-ADA0-66A7FAF1B7D8}" srcOrd="0" destOrd="0" presId="urn:microsoft.com/office/officeart/2005/8/layout/cycle7"/>
    <dgm:cxn modelId="{BC2D6058-CED2-4B07-B265-F4F11C2A6F86}" type="presParOf" srcId="{EA9A92C4-23CC-4160-97D0-2A78330A7BFD}" destId="{B1A6FF8B-3897-489D-9805-A32FB83A206D}" srcOrd="2" destOrd="0" presId="urn:microsoft.com/office/officeart/2005/8/layout/cycle7"/>
    <dgm:cxn modelId="{A142ED83-AB09-4092-935F-7E5C7A1AD643}" type="presParOf" srcId="{EA9A92C4-23CC-4160-97D0-2A78330A7BFD}" destId="{49698627-6F18-440F-BFD7-B93F32520C08}" srcOrd="3" destOrd="0" presId="urn:microsoft.com/office/officeart/2005/8/layout/cycle7"/>
    <dgm:cxn modelId="{5D723106-2CB9-4804-994E-FA2A948DF45C}" type="presParOf" srcId="{49698627-6F18-440F-BFD7-B93F32520C08}" destId="{9AC32E59-4075-4228-B600-456C2F44E35D}" srcOrd="0" destOrd="0" presId="urn:microsoft.com/office/officeart/2005/8/layout/cycle7"/>
    <dgm:cxn modelId="{7862B725-956C-4B60-8293-573D7C748577}" type="presParOf" srcId="{EA9A92C4-23CC-4160-97D0-2A78330A7BFD}" destId="{07179C60-0D99-4524-BCA3-2081CEAF578A}" srcOrd="4" destOrd="0" presId="urn:microsoft.com/office/officeart/2005/8/layout/cycle7"/>
    <dgm:cxn modelId="{D915F318-7F17-4730-82BA-9B833BB17553}" type="presParOf" srcId="{EA9A92C4-23CC-4160-97D0-2A78330A7BFD}" destId="{D0744ECB-B24C-4711-A55C-534E41188E73}" srcOrd="5" destOrd="0" presId="urn:microsoft.com/office/officeart/2005/8/layout/cycle7"/>
    <dgm:cxn modelId="{F6B57712-6B26-4267-86B2-7CE4FD847ED5}" type="presParOf" srcId="{D0744ECB-B24C-4711-A55C-534E41188E73}" destId="{50C44673-CD23-4414-B48C-61878B3AECDC}" srcOrd="0" destOrd="0" presId="urn:microsoft.com/office/officeart/2005/8/layout/cycle7"/>
    <dgm:cxn modelId="{51B4E056-FAF2-408F-9EB8-6A1A976EFDB1}" type="presParOf" srcId="{EA9A92C4-23CC-4160-97D0-2A78330A7BFD}" destId="{235EE42F-56EB-4301-B79B-5C713EB3E34E}" srcOrd="6" destOrd="0" presId="urn:microsoft.com/office/officeart/2005/8/layout/cycle7"/>
    <dgm:cxn modelId="{7D938153-CBCA-41B7-BC0C-57819FD0221F}" type="presParOf" srcId="{EA9A92C4-23CC-4160-97D0-2A78330A7BFD}" destId="{24A59C31-2516-4E0E-856D-E3BC5F5C4C6E}" srcOrd="7" destOrd="0" presId="urn:microsoft.com/office/officeart/2005/8/layout/cycle7"/>
    <dgm:cxn modelId="{09DE64D2-66F3-444F-AC4F-2AACF72902B1}" type="presParOf" srcId="{24A59C31-2516-4E0E-856D-E3BC5F5C4C6E}" destId="{31DDCBF7-CD4C-4E44-A6F4-9312752C2985}" srcOrd="0" destOrd="0" presId="urn:microsoft.com/office/officeart/2005/8/layout/cycle7"/>
    <dgm:cxn modelId="{1326BE89-A025-44ED-94B9-DA5D62610403}" type="presParOf" srcId="{EA9A92C4-23CC-4160-97D0-2A78330A7BFD}" destId="{A5EFC186-298A-4AFA-BB42-AA22D7A3BF5B}" srcOrd="8" destOrd="0" presId="urn:microsoft.com/office/officeart/2005/8/layout/cycle7"/>
    <dgm:cxn modelId="{97727E72-E68E-43C9-8604-887D53BEE16D}" type="presParOf" srcId="{EA9A92C4-23CC-4160-97D0-2A78330A7BFD}" destId="{41EF7D1F-D70A-4E0A-9B30-1940488C15E6}" srcOrd="9" destOrd="0" presId="urn:microsoft.com/office/officeart/2005/8/layout/cycle7"/>
    <dgm:cxn modelId="{C535D20E-F8FB-4835-AACD-D496C7DB3987}" type="presParOf" srcId="{41EF7D1F-D70A-4E0A-9B30-1940488C15E6}" destId="{B621D183-60BF-4E1A-B613-F1DB1FDA9ED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B82B03-DA01-4D97-9034-4873EAC66822}">
      <dsp:nvSpPr>
        <dsp:cNvPr id="0" name=""/>
        <dsp:cNvSpPr/>
      </dsp:nvSpPr>
      <dsp:spPr>
        <a:xfrm>
          <a:off x="4292012" y="1107278"/>
          <a:ext cx="1346512" cy="371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769"/>
              </a:lnTo>
              <a:lnTo>
                <a:pt x="1346512" y="371769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4DCF8-D9AA-4CA0-BAC0-5306CB1FBDF4}">
      <dsp:nvSpPr>
        <dsp:cNvPr id="0" name=""/>
        <dsp:cNvSpPr/>
      </dsp:nvSpPr>
      <dsp:spPr>
        <a:xfrm>
          <a:off x="5306795" y="3267519"/>
          <a:ext cx="763788" cy="809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9967"/>
              </a:lnTo>
              <a:lnTo>
                <a:pt x="763788" y="809967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8A3FFB-B9B3-4F57-9B36-C451C0A8885A}">
      <dsp:nvSpPr>
        <dsp:cNvPr id="0" name=""/>
        <dsp:cNvSpPr/>
      </dsp:nvSpPr>
      <dsp:spPr>
        <a:xfrm>
          <a:off x="4292012" y="1107278"/>
          <a:ext cx="1704090" cy="1298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7661"/>
              </a:lnTo>
              <a:lnTo>
                <a:pt x="1704090" y="1117661"/>
              </a:lnTo>
              <a:lnTo>
                <a:pt x="1704090" y="129860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4C4874-48C3-4B77-B8D7-26B6FD92F04F}">
      <dsp:nvSpPr>
        <dsp:cNvPr id="0" name=""/>
        <dsp:cNvSpPr/>
      </dsp:nvSpPr>
      <dsp:spPr>
        <a:xfrm>
          <a:off x="1889187" y="3267519"/>
          <a:ext cx="105240" cy="793316"/>
        </a:xfrm>
        <a:custGeom>
          <a:avLst/>
          <a:gdLst/>
          <a:ahLst/>
          <a:cxnLst/>
          <a:rect l="0" t="0" r="0" b="0"/>
          <a:pathLst>
            <a:path>
              <a:moveTo>
                <a:pt x="105240" y="0"/>
              </a:moveTo>
              <a:lnTo>
                <a:pt x="105240" y="793316"/>
              </a:lnTo>
              <a:lnTo>
                <a:pt x="0" y="793316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D967A4-5989-4489-8916-05AC64E50B44}">
      <dsp:nvSpPr>
        <dsp:cNvPr id="0" name=""/>
        <dsp:cNvSpPr/>
      </dsp:nvSpPr>
      <dsp:spPr>
        <a:xfrm>
          <a:off x="2683735" y="1107278"/>
          <a:ext cx="1608277" cy="1298605"/>
        </a:xfrm>
        <a:custGeom>
          <a:avLst/>
          <a:gdLst/>
          <a:ahLst/>
          <a:cxnLst/>
          <a:rect l="0" t="0" r="0" b="0"/>
          <a:pathLst>
            <a:path>
              <a:moveTo>
                <a:pt x="1608277" y="0"/>
              </a:moveTo>
              <a:lnTo>
                <a:pt x="1608277" y="1117661"/>
              </a:lnTo>
              <a:lnTo>
                <a:pt x="0" y="1117661"/>
              </a:lnTo>
              <a:lnTo>
                <a:pt x="0" y="129860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0C15D-F324-4D43-BDAC-082D7FF1E114}">
      <dsp:nvSpPr>
        <dsp:cNvPr id="0" name=""/>
        <dsp:cNvSpPr/>
      </dsp:nvSpPr>
      <dsp:spPr>
        <a:xfrm>
          <a:off x="3430377" y="245642"/>
          <a:ext cx="1723270" cy="861635"/>
        </a:xfrm>
        <a:prstGeom prst="rect">
          <a:avLst/>
        </a:prstGeom>
        <a:solidFill>
          <a:schemeClr val="tx2">
            <a:lumMod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bg1"/>
              </a:solidFill>
            </a:rPr>
            <a:t>Daire Başkanı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3430377" y="245642"/>
        <a:ext cx="1723270" cy="861635"/>
      </dsp:txXfrm>
    </dsp:sp>
    <dsp:sp modelId="{F23A2BE6-DF05-4CE5-BE83-CAFFBC82904E}">
      <dsp:nvSpPr>
        <dsp:cNvPr id="0" name=""/>
        <dsp:cNvSpPr/>
      </dsp:nvSpPr>
      <dsp:spPr>
        <a:xfrm>
          <a:off x="1822100" y="2405883"/>
          <a:ext cx="1723270" cy="861635"/>
        </a:xfrm>
        <a:prstGeom prst="rect">
          <a:avLst/>
        </a:prstGeom>
        <a:solidFill>
          <a:schemeClr val="tx2">
            <a:lumMod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bg1"/>
              </a:solidFill>
            </a:rPr>
            <a:t>K.C. Muhasebe Müdürü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1822100" y="2405883"/>
        <a:ext cx="1723270" cy="861635"/>
      </dsp:txXfrm>
    </dsp:sp>
    <dsp:sp modelId="{EE623657-190A-4001-B74B-D05327438A96}">
      <dsp:nvSpPr>
        <dsp:cNvPr id="0" name=""/>
        <dsp:cNvSpPr/>
      </dsp:nvSpPr>
      <dsp:spPr>
        <a:xfrm>
          <a:off x="165916" y="3630017"/>
          <a:ext cx="1723270" cy="861635"/>
        </a:xfrm>
        <a:prstGeom prst="rect">
          <a:avLst/>
        </a:prstGeom>
        <a:solidFill>
          <a:schemeClr val="tx2">
            <a:lumMod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bg1"/>
              </a:solidFill>
            </a:rPr>
            <a:t>1 Şef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bg1"/>
              </a:solidFill>
            </a:rPr>
            <a:t>1 Uzman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bg1"/>
              </a:solidFill>
            </a:rPr>
            <a:t>1 Memur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165916" y="3630017"/>
        <a:ext cx="1723270" cy="861635"/>
      </dsp:txXfrm>
    </dsp:sp>
    <dsp:sp modelId="{1382CD6A-3EB7-4CB7-BA3A-32E1AB787E58}">
      <dsp:nvSpPr>
        <dsp:cNvPr id="0" name=""/>
        <dsp:cNvSpPr/>
      </dsp:nvSpPr>
      <dsp:spPr>
        <a:xfrm>
          <a:off x="5134468" y="2405883"/>
          <a:ext cx="1723270" cy="861635"/>
        </a:xfrm>
        <a:prstGeom prst="rect">
          <a:avLst/>
        </a:prstGeom>
        <a:solidFill>
          <a:schemeClr val="tx2">
            <a:lumMod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bg1"/>
              </a:solidFill>
            </a:rPr>
            <a:t>T.C. Bütçe ve Muhasebe Müdürü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5134468" y="2405883"/>
        <a:ext cx="1723270" cy="861635"/>
      </dsp:txXfrm>
    </dsp:sp>
    <dsp:sp modelId="{63D162AB-091F-40D5-BA7C-DEBB9EB20353}">
      <dsp:nvSpPr>
        <dsp:cNvPr id="0" name=""/>
        <dsp:cNvSpPr/>
      </dsp:nvSpPr>
      <dsp:spPr>
        <a:xfrm>
          <a:off x="6070583" y="3630017"/>
          <a:ext cx="1723270" cy="894937"/>
        </a:xfrm>
        <a:prstGeom prst="rect">
          <a:avLst/>
        </a:prstGeom>
        <a:solidFill>
          <a:schemeClr val="tx2">
            <a:lumMod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bg1"/>
              </a:solidFill>
            </a:rPr>
            <a:t>2 Uzman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bg1"/>
              </a:solidFill>
            </a:rPr>
            <a:t>1 Memur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bg1"/>
              </a:solidFill>
            </a:rPr>
            <a:t>1 Veznedar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6070583" y="3630017"/>
        <a:ext cx="1723270" cy="894937"/>
      </dsp:txXfrm>
    </dsp:sp>
    <dsp:sp modelId="{1F94C30E-72F3-40ED-B425-D3479FF434FE}">
      <dsp:nvSpPr>
        <dsp:cNvPr id="0" name=""/>
        <dsp:cNvSpPr/>
      </dsp:nvSpPr>
      <dsp:spPr>
        <a:xfrm>
          <a:off x="5638524" y="1109734"/>
          <a:ext cx="1576344" cy="738628"/>
        </a:xfrm>
        <a:prstGeom prst="rect">
          <a:avLst/>
        </a:prstGeom>
        <a:solidFill>
          <a:schemeClr val="tx2">
            <a:lumMod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bg1"/>
              </a:solidFill>
            </a:rPr>
            <a:t>Memur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bg1"/>
              </a:solidFill>
            </a:rPr>
            <a:t>(</a:t>
          </a:r>
          <a:r>
            <a:rPr lang="tr-TR" sz="1400" kern="1200" dirty="0" err="1" smtClean="0">
              <a:solidFill>
                <a:schemeClr val="bg1"/>
              </a:solidFill>
            </a:rPr>
            <a:t>Sekreterya</a:t>
          </a:r>
          <a:r>
            <a:rPr lang="tr-TR" sz="1400" kern="1200" dirty="0" smtClean="0">
              <a:solidFill>
                <a:schemeClr val="bg1"/>
              </a:solidFill>
            </a:rPr>
            <a:t>)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5638524" y="1109734"/>
        <a:ext cx="1576344" cy="7386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464866-9260-4758-9C66-7D7D0CF6A8ED}">
      <dsp:nvSpPr>
        <dsp:cNvPr id="0" name=""/>
        <dsp:cNvSpPr/>
      </dsp:nvSpPr>
      <dsp:spPr>
        <a:xfrm>
          <a:off x="3540417" y="100776"/>
          <a:ext cx="1503190" cy="751595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İta Amiri (OLUR)</a:t>
          </a:r>
          <a:endParaRPr lang="en-US" sz="1200" b="1" kern="1200" dirty="0"/>
        </a:p>
      </dsp:txBody>
      <dsp:txXfrm>
        <a:off x="3562430" y="122789"/>
        <a:ext cx="1459164" cy="707569"/>
      </dsp:txXfrm>
    </dsp:sp>
    <dsp:sp modelId="{90A597AC-4804-4693-94CA-2E34169BAE6C}">
      <dsp:nvSpPr>
        <dsp:cNvPr id="0" name=""/>
        <dsp:cNvSpPr/>
      </dsp:nvSpPr>
      <dsp:spPr>
        <a:xfrm rot="1554555">
          <a:off x="5116330" y="1029546"/>
          <a:ext cx="1169557" cy="263058"/>
        </a:xfrm>
        <a:prstGeom prst="leftRightArrow">
          <a:avLst>
            <a:gd name="adj1" fmla="val 60000"/>
            <a:gd name="adj2" fmla="val 50000"/>
          </a:avLst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>
            <a:solidFill>
              <a:schemeClr val="bg1"/>
            </a:solidFill>
          </a:endParaRPr>
        </a:p>
      </dsp:txBody>
      <dsp:txXfrm>
        <a:off x="5195247" y="1082158"/>
        <a:ext cx="1011723" cy="157834"/>
      </dsp:txXfrm>
    </dsp:sp>
    <dsp:sp modelId="{B1A6FF8B-3897-489D-9805-A32FB83A206D}">
      <dsp:nvSpPr>
        <dsp:cNvPr id="0" name=""/>
        <dsp:cNvSpPr/>
      </dsp:nvSpPr>
      <dsp:spPr>
        <a:xfrm>
          <a:off x="6358610" y="1469779"/>
          <a:ext cx="1503190" cy="751595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Ödeme</a:t>
          </a:r>
          <a:endParaRPr lang="en-US" sz="1200" b="1" kern="1200" dirty="0"/>
        </a:p>
      </dsp:txBody>
      <dsp:txXfrm>
        <a:off x="6380623" y="1491792"/>
        <a:ext cx="1459164" cy="707569"/>
      </dsp:txXfrm>
    </dsp:sp>
    <dsp:sp modelId="{49698627-6F18-440F-BFD7-B93F32520C08}">
      <dsp:nvSpPr>
        <dsp:cNvPr id="0" name=""/>
        <dsp:cNvSpPr/>
      </dsp:nvSpPr>
      <dsp:spPr>
        <a:xfrm rot="7161466">
          <a:off x="5877356" y="2866174"/>
          <a:ext cx="1169557" cy="26305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>
            <a:solidFill>
              <a:schemeClr val="bg1"/>
            </a:solidFill>
          </a:endParaRPr>
        </a:p>
      </dsp:txBody>
      <dsp:txXfrm rot="10800000">
        <a:off x="5956273" y="2918786"/>
        <a:ext cx="1011723" cy="157834"/>
      </dsp:txXfrm>
    </dsp:sp>
    <dsp:sp modelId="{07179C60-0D99-4524-BCA3-2081CEAF578A}">
      <dsp:nvSpPr>
        <dsp:cNvPr id="0" name=""/>
        <dsp:cNvSpPr/>
      </dsp:nvSpPr>
      <dsp:spPr>
        <a:xfrm>
          <a:off x="5062468" y="3774032"/>
          <a:ext cx="1503190" cy="751595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Gelen Evrak (Ödeme Talebi)</a:t>
          </a:r>
          <a:endParaRPr lang="en-US" sz="1200" b="1" kern="1200" dirty="0"/>
        </a:p>
      </dsp:txBody>
      <dsp:txXfrm>
        <a:off x="5084481" y="3796045"/>
        <a:ext cx="1459164" cy="707569"/>
      </dsp:txXfrm>
    </dsp:sp>
    <dsp:sp modelId="{D0744ECB-B24C-4711-A55C-534E41188E73}">
      <dsp:nvSpPr>
        <dsp:cNvPr id="0" name=""/>
        <dsp:cNvSpPr/>
      </dsp:nvSpPr>
      <dsp:spPr>
        <a:xfrm rot="10799996">
          <a:off x="3717112" y="4018302"/>
          <a:ext cx="1169557" cy="263058"/>
        </a:xfrm>
        <a:prstGeom prst="leftRightArrow">
          <a:avLst>
            <a:gd name="adj1" fmla="val 60000"/>
            <a:gd name="adj2" fmla="val 50000"/>
          </a:avLst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>
            <a:solidFill>
              <a:schemeClr val="bg1"/>
            </a:solidFill>
          </a:endParaRPr>
        </a:p>
      </dsp:txBody>
      <dsp:txXfrm rot="10800000">
        <a:off x="3796029" y="4070914"/>
        <a:ext cx="1011723" cy="157834"/>
      </dsp:txXfrm>
    </dsp:sp>
    <dsp:sp modelId="{235EE42F-56EB-4301-B79B-5C713EB3E34E}">
      <dsp:nvSpPr>
        <dsp:cNvPr id="0" name=""/>
        <dsp:cNvSpPr/>
      </dsp:nvSpPr>
      <dsp:spPr>
        <a:xfrm>
          <a:off x="2038124" y="3774036"/>
          <a:ext cx="1503190" cy="751595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smtClean="0"/>
            <a:t>Onay</a:t>
          </a:r>
          <a:endParaRPr lang="en-US" sz="1200" b="1" kern="1200" dirty="0"/>
        </a:p>
      </dsp:txBody>
      <dsp:txXfrm>
        <a:off x="2060137" y="3796049"/>
        <a:ext cx="1459164" cy="707569"/>
      </dsp:txXfrm>
    </dsp:sp>
    <dsp:sp modelId="{24A59C31-2516-4E0E-856D-E3BC5F5C4C6E}">
      <dsp:nvSpPr>
        <dsp:cNvPr id="0" name=""/>
        <dsp:cNvSpPr/>
      </dsp:nvSpPr>
      <dsp:spPr>
        <a:xfrm rot="14279677">
          <a:off x="1484862" y="2866179"/>
          <a:ext cx="1169557" cy="263058"/>
        </a:xfrm>
        <a:prstGeom prst="leftRightArrow">
          <a:avLst>
            <a:gd name="adj1" fmla="val 60000"/>
            <a:gd name="adj2" fmla="val 50000"/>
          </a:avLst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>
            <a:solidFill>
              <a:schemeClr val="bg1"/>
            </a:solidFill>
          </a:endParaRPr>
        </a:p>
      </dsp:txBody>
      <dsp:txXfrm rot="10800000">
        <a:off x="1563779" y="2918791"/>
        <a:ext cx="1011723" cy="157834"/>
      </dsp:txXfrm>
    </dsp:sp>
    <dsp:sp modelId="{A5EFC186-298A-4AFA-BB42-AA22D7A3BF5B}">
      <dsp:nvSpPr>
        <dsp:cNvPr id="0" name=""/>
        <dsp:cNvSpPr/>
      </dsp:nvSpPr>
      <dsp:spPr>
        <a:xfrm>
          <a:off x="597967" y="1469785"/>
          <a:ext cx="1503190" cy="751595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Ödeme Emri/Otomasyon</a:t>
          </a:r>
          <a:endParaRPr lang="en-US" sz="1200" b="1" kern="1200" dirty="0"/>
        </a:p>
      </dsp:txBody>
      <dsp:txXfrm>
        <a:off x="619980" y="1491798"/>
        <a:ext cx="1459164" cy="707569"/>
      </dsp:txXfrm>
    </dsp:sp>
    <dsp:sp modelId="{41EF7D1F-D70A-4E0A-9B30-1940488C15E6}">
      <dsp:nvSpPr>
        <dsp:cNvPr id="0" name=""/>
        <dsp:cNvSpPr/>
      </dsp:nvSpPr>
      <dsp:spPr>
        <a:xfrm rot="20102956">
          <a:off x="2236008" y="1029549"/>
          <a:ext cx="1169557" cy="263058"/>
        </a:xfrm>
        <a:prstGeom prst="leftRightArrow">
          <a:avLst>
            <a:gd name="adj1" fmla="val 60000"/>
            <a:gd name="adj2" fmla="val 50000"/>
          </a:avLst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>
            <a:solidFill>
              <a:schemeClr val="bg1"/>
            </a:solidFill>
          </a:endParaRPr>
        </a:p>
      </dsp:txBody>
      <dsp:txXfrm>
        <a:off x="2314925" y="1082161"/>
        <a:ext cx="1011723" cy="157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7B3F2-8F9C-44DB-969C-64CAD2738EED}" type="datetimeFigureOut">
              <a:rPr lang="tr-TR" smtClean="0"/>
              <a:pPr/>
              <a:t>29.05.2015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056CE-2E80-45EC-B095-2A9C9F73AA5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56CE-2E80-45EC-B095-2A9C9F73AA58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F05F-CFAD-4A85-8604-B70AFA642F0E}" type="datetime1">
              <a:rPr lang="tr-TR" smtClean="0"/>
              <a:t>29.05.2015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8EEE-71D8-4D30-B833-B016CE5594E8}" type="datetime1">
              <a:rPr lang="tr-TR" smtClean="0"/>
              <a:t>29.05.2015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2631-2246-4A2B-AF04-D723983577E3}" type="datetime1">
              <a:rPr lang="tr-TR" smtClean="0"/>
              <a:t>29.05.2015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4753-B503-497D-BCBE-811D65B134B3}" type="datetime1">
              <a:rPr lang="tr-TR" smtClean="0"/>
              <a:t>29.05.2015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5AF4-A527-4B3D-B5C4-F13389D72518}" type="datetime1">
              <a:rPr lang="tr-TR" smtClean="0"/>
              <a:t>29.05.2015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C5E2028-9A3A-4989-BEBF-842DB89E005E}" type="datetime1">
              <a:rPr lang="tr-TR" smtClean="0"/>
              <a:t>29.05.2015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İçerik Yer Tutucusu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DBAA-D0EB-47A6-9482-17DAB3708D25}" type="datetime1">
              <a:rPr lang="tr-TR" smtClean="0"/>
              <a:t>29.05.2015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İçerik Yer Tutucusu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İçerik Yer Tutucusu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2C648-D046-463E-8F73-7B0E08C8E377}" type="datetime1">
              <a:rPr lang="tr-TR" smtClean="0"/>
              <a:t>29.05.2015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Dikdörtgen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C8AE-1CA6-447D-97D2-FB61B89D773C}" type="datetime1">
              <a:rPr lang="tr-TR" smtClean="0"/>
              <a:t>29.05.2015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İçerik Yer Tutucusu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D2CB-8E93-4D39-97ED-320268443ED1}" type="datetime1">
              <a:rPr lang="tr-TR" smtClean="0"/>
              <a:t>29.05.2015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410386-477D-42A0-8AB1-ABDDF43ED49E}" type="datetime1">
              <a:rPr lang="tr-TR" smtClean="0"/>
              <a:t>29.05.2015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4F05247-E28C-4F3B-A756-FD2FEEC96C48}" type="datetime1">
              <a:rPr lang="tr-TR" smtClean="0"/>
              <a:t>29.05.2015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18DEC4-2A0B-4C76-87E0-786CD2753B5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65894" y="2696699"/>
            <a:ext cx="6400800" cy="1113656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YÖNETİMİN GÖZDEN GEÇİRME TOPLANTISI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29.05.2015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77F1-DD0D-4404-A2D4-EE536BA6A2B0}" type="datetime1">
              <a:rPr lang="tr-TR" smtClean="0"/>
              <a:t>29.05.2015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10" name="1 Başlık"/>
          <p:cNvSpPr>
            <a:spLocks noGrp="1"/>
          </p:cNvSpPr>
          <p:nvPr>
            <p:ph type="ctrTitle"/>
          </p:nvPr>
        </p:nvSpPr>
        <p:spPr>
          <a:xfrm>
            <a:off x="680095" y="132989"/>
            <a:ext cx="7772400" cy="1752600"/>
          </a:xfrm>
        </p:spPr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KIRGIZİSTAN-TÜRKİYE MANAS ÜNİVERSİTESİ</a:t>
            </a:r>
            <a:endParaRPr lang="tr-TR" b="1" dirty="0">
              <a:solidFill>
                <a:schemeClr val="tx1"/>
              </a:solidFill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50" y="161539"/>
            <a:ext cx="8862689" cy="1971317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081099"/>
            <a:ext cx="619331" cy="615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534400" cy="792088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Genel Bilgilendirme : </a:t>
            </a:r>
            <a:br>
              <a:rPr lang="tr-TR" b="1" dirty="0"/>
            </a:br>
            <a:r>
              <a:rPr lang="tr-TR" b="1" dirty="0"/>
              <a:t> </a:t>
            </a:r>
            <a:r>
              <a:rPr lang="tr-TR" b="1" dirty="0" smtClean="0"/>
              <a:t>2015 </a:t>
            </a:r>
            <a:r>
              <a:rPr lang="tr-TR" b="1" dirty="0"/>
              <a:t>Bütçe Gerçekleşmeleri 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8EAF-149B-4A66-96AF-DFC3CF4C2B33}" type="datetime1">
              <a:rPr lang="tr-TR" smtClean="0"/>
              <a:t>29.05.2015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graphicFrame>
        <p:nvGraphicFramePr>
          <p:cNvPr id="6" name="Grafik 5"/>
          <p:cNvGraphicFramePr/>
          <p:nvPr>
            <p:extLst>
              <p:ext uri="{D42A27DB-BD31-4B8C-83A1-F6EECF244321}">
                <p14:modId xmlns:p14="http://schemas.microsoft.com/office/powerpoint/2010/main" val="3472190912"/>
              </p:ext>
            </p:extLst>
          </p:nvPr>
        </p:nvGraphicFramePr>
        <p:xfrm>
          <a:off x="323528" y="1556792"/>
          <a:ext cx="856895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980728"/>
            <a:ext cx="619331" cy="61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8116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BB32-3F10-4D09-AE98-30CA53F88D7D}" type="datetime1">
              <a:rPr lang="tr-TR" smtClean="0"/>
              <a:t>29.05.2015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tr-TR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r>
              <a:rPr lang="tr-T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				</a:t>
            </a:r>
          </a:p>
          <a:p>
            <a:pPr algn="ctr">
              <a:buNone/>
            </a:pPr>
            <a:r>
              <a:rPr lang="tr-TR" sz="28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SAYGILARIMIZLA </a:t>
            </a:r>
          </a:p>
          <a:p>
            <a:pPr algn="ctr">
              <a:buNone/>
            </a:pPr>
            <a:r>
              <a:rPr lang="tr-TR" sz="28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BİLGİLERİNİZE ARZ EDERİZ.</a:t>
            </a:r>
          </a:p>
          <a:p>
            <a:pPr algn="ctr">
              <a:buNone/>
            </a:pPr>
            <a:endParaRPr lang="tr-TR" sz="2800" dirty="0" smtClean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endParaRPr lang="tr-TR" sz="2800" dirty="0" smtClean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endParaRPr lang="tr-TR" sz="2800" dirty="0" smtClean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endParaRPr lang="tr-TR" sz="2800" dirty="0" smtClean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tr-TR" sz="18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Bişkek 2015</a:t>
            </a:r>
            <a:endParaRPr lang="tr-TR" sz="18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980728"/>
            <a:ext cx="619331" cy="615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GÜNDEM</a:t>
            </a:r>
            <a:endParaRPr lang="tr-TR" b="1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2FBC-6421-4ECF-B5B9-7DA145ADFD52}" type="datetime1">
              <a:rPr lang="tr-TR" smtClean="0"/>
              <a:t>29.05.2015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71500" indent="-571500"/>
            <a:r>
              <a:rPr lang="tr-TR" dirty="0" smtClean="0">
                <a:latin typeface="Verdana" pitchFamily="34" charset="0"/>
              </a:rPr>
              <a:t>Genel Bilgilendirme</a:t>
            </a:r>
          </a:p>
          <a:p>
            <a:pPr marL="0" indent="0">
              <a:buNone/>
            </a:pPr>
            <a:endParaRPr lang="tr-TR" dirty="0" smtClean="0">
              <a:latin typeface="Verdana" pitchFamily="34" charset="0"/>
            </a:endParaRPr>
          </a:p>
          <a:p>
            <a:pPr marL="571500" indent="-571500"/>
            <a:r>
              <a:rPr lang="tr-TR" dirty="0" smtClean="0">
                <a:latin typeface="Verdana" pitchFamily="34" charset="0"/>
              </a:rPr>
              <a:t>Devam Eden İşler</a:t>
            </a:r>
            <a:br>
              <a:rPr lang="tr-TR" dirty="0" smtClean="0">
                <a:latin typeface="Verdana" pitchFamily="34" charset="0"/>
              </a:rPr>
            </a:br>
            <a:endParaRPr lang="tr-TR" dirty="0" smtClean="0">
              <a:latin typeface="Verdana" pitchFamily="34" charset="0"/>
            </a:endParaRPr>
          </a:p>
          <a:p>
            <a:pPr marL="571500" indent="-571500"/>
            <a:r>
              <a:rPr lang="tr-TR" dirty="0" smtClean="0">
                <a:latin typeface="Verdana" pitchFamily="34" charset="0"/>
              </a:rPr>
              <a:t>Planlanan İşler</a:t>
            </a:r>
            <a:br>
              <a:rPr lang="tr-TR" dirty="0" smtClean="0">
                <a:latin typeface="Verdana" pitchFamily="34" charset="0"/>
              </a:rPr>
            </a:br>
            <a:endParaRPr lang="tr-TR" dirty="0" smtClean="0">
              <a:latin typeface="Verdana" pitchFamily="34" charset="0"/>
            </a:endParaRPr>
          </a:p>
          <a:p>
            <a:pPr marL="571500" indent="-571500"/>
            <a:r>
              <a:rPr lang="tr-TR" dirty="0" smtClean="0">
                <a:latin typeface="Verdana" pitchFamily="34" charset="0"/>
              </a:rPr>
              <a:t>Geliştirme Çalışmaları</a:t>
            </a:r>
            <a:br>
              <a:rPr lang="tr-TR" dirty="0" smtClean="0">
                <a:latin typeface="Verdana" pitchFamily="34" charset="0"/>
              </a:rPr>
            </a:br>
            <a:endParaRPr lang="tr-TR" dirty="0" smtClean="0">
              <a:latin typeface="Verdana" pitchFamily="34" charset="0"/>
            </a:endParaRPr>
          </a:p>
          <a:p>
            <a:pPr marL="571500" indent="-571500"/>
            <a:r>
              <a:rPr lang="tr-TR" dirty="0" smtClean="0">
                <a:latin typeface="Verdana" pitchFamily="34" charset="0"/>
              </a:rPr>
              <a:t>Genel Değerlendirme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980728"/>
            <a:ext cx="619331" cy="615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Genel Bilgilendirme : Teşkilat Şeması</a:t>
            </a:r>
            <a:endParaRPr lang="tr-TR" b="1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637A-BCC4-438A-A72C-B8BB817E27A2}" type="datetime1">
              <a:rPr lang="tr-TR" smtClean="0"/>
              <a:t>29.05.2015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graphicFrame>
        <p:nvGraphicFramePr>
          <p:cNvPr id="6" name="6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51955467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Resim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980728"/>
            <a:ext cx="619331" cy="615600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Genel Bilgilendirme : İşleyiş Şeması</a:t>
            </a:r>
            <a:endParaRPr lang="tr-TR" b="1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F449-BE22-4BF9-9679-796B23B32A1D}" type="datetime1">
              <a:rPr lang="tr-TR" smtClean="0"/>
              <a:t>29.05.2015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graphicFrame>
        <p:nvGraphicFramePr>
          <p:cNvPr id="6" name="6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29119654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980728"/>
            <a:ext cx="619331" cy="615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tr-TR" sz="2400" b="1" dirty="0" smtClean="0"/>
              <a:t>2014-2015 Eğitim-Öğretim Yılı Bahar Dönemi Yapılan İşler</a:t>
            </a:r>
            <a:endParaRPr lang="tr-TR" sz="2400" b="1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5272-1227-4627-B4CF-5C228C35D917}" type="datetime1">
              <a:rPr lang="tr-TR" smtClean="0"/>
              <a:t>29.05.2015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tr-TR" sz="2600" dirty="0" smtClean="0"/>
              <a:t>2014 İdare Faaliyet Raporu ön hazırlığı tamamlandı.</a:t>
            </a:r>
          </a:p>
          <a:p>
            <a:pPr algn="just"/>
            <a:r>
              <a:rPr lang="tr-TR" sz="2600" dirty="0" smtClean="0"/>
              <a:t>2016 Yılı Bütçesi hazırlandı. </a:t>
            </a:r>
          </a:p>
          <a:p>
            <a:r>
              <a:rPr lang="tr-TR" dirty="0"/>
              <a:t>Denetleme Kurulu denetim faaliyetleri tamamlandı. </a:t>
            </a:r>
          </a:p>
          <a:p>
            <a:r>
              <a:rPr lang="tr-TR" dirty="0" smtClean="0"/>
              <a:t>Staja gidecek öğrencilerin bir kısmının biletleri alındı. </a:t>
            </a:r>
          </a:p>
          <a:p>
            <a:r>
              <a:rPr lang="tr-TR" dirty="0" smtClean="0"/>
              <a:t>Üniversitemiz personeli Yurtdışı ve Yurtiçi görevlendirmeleri ile ilgili ödemeler yapıldı. </a:t>
            </a:r>
          </a:p>
          <a:p>
            <a:r>
              <a:rPr lang="tr-TR" dirty="0" smtClean="0"/>
              <a:t>Öğrenci Burs ödemeleri yapıldı. </a:t>
            </a:r>
          </a:p>
          <a:p>
            <a:r>
              <a:rPr lang="tr-TR" dirty="0" smtClean="0"/>
              <a:t>Yeni yönetmeliğe göre Tedavi ödemeleri yapıldı. </a:t>
            </a:r>
          </a:p>
          <a:p>
            <a:r>
              <a:rPr lang="tr-TR" dirty="0" smtClean="0"/>
              <a:t>Personel maaşları, aylık zaruri giderler, satın alma ödemeleri ve benzeri tüm ödemeler yapılmıştır. </a:t>
            </a:r>
          </a:p>
          <a:p>
            <a:r>
              <a:rPr lang="tr-TR" dirty="0" smtClean="0"/>
              <a:t>Yapılan hatalı kayıtlar düzeltme fişi düzenlenerek kayıtlar düzeltildi. </a:t>
            </a:r>
          </a:p>
          <a:p>
            <a:r>
              <a:rPr lang="tr-TR" dirty="0" smtClean="0"/>
              <a:t>Yıllık izin planlaması yapılarak Genel Sekreterliğe gönderildi.</a:t>
            </a: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980727"/>
            <a:ext cx="619302" cy="6155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2015-2016 Eğitim-Öğretim Yılı Güz Dönemi Çalışma Planı</a:t>
            </a:r>
            <a:endParaRPr lang="tr-TR" b="1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626C-3E11-411F-BAFF-98A450744E0A}" type="datetime1">
              <a:rPr lang="tr-TR" smtClean="0"/>
              <a:t>29.05.2015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7" y="980728"/>
            <a:ext cx="619331" cy="615600"/>
          </a:xfrm>
          <a:prstGeom prst="rect">
            <a:avLst/>
          </a:prstGeom>
        </p:spPr>
      </p:pic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578539"/>
              </p:ext>
            </p:extLst>
          </p:nvPr>
        </p:nvGraphicFramePr>
        <p:xfrm>
          <a:off x="323527" y="1378617"/>
          <a:ext cx="8568951" cy="499843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35180"/>
                <a:gridCol w="4793413"/>
                <a:gridCol w="2304256"/>
                <a:gridCol w="936102"/>
              </a:tblGrid>
              <a:tr h="528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No:</a:t>
                      </a:r>
                      <a:endParaRPr lang="tr-TR" sz="16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Yapılması Planlanan </a:t>
                      </a:r>
                      <a:r>
                        <a:rPr lang="tr-TR" sz="1600" dirty="0" smtClean="0">
                          <a:effectLst/>
                        </a:rPr>
                        <a:t>İşler</a:t>
                      </a:r>
                      <a:endParaRPr lang="tr-TR" sz="16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Tamamlanma Tarihi</a:t>
                      </a:r>
                      <a:endParaRPr lang="tr-TR" sz="16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Sonuç</a:t>
                      </a:r>
                      <a:endParaRPr lang="tr-TR" sz="16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</a:tr>
              <a:tr h="5138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1</a:t>
                      </a:r>
                      <a:endParaRPr lang="tr-TR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2014 yılı İdare Faaliyet raporu yeni formatta çift dil dergi formatında basılması</a:t>
                      </a:r>
                      <a:endParaRPr lang="tr-TR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30 </a:t>
                      </a:r>
                      <a:r>
                        <a:rPr kumimoji="0"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Haziran</a:t>
                      </a:r>
                      <a:r>
                        <a:rPr lang="tr-TR" sz="14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2015</a:t>
                      </a:r>
                      <a:endParaRPr lang="tr-TR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89" marR="49989" marT="0" marB="0"/>
                </a:tc>
              </a:tr>
              <a:tr h="400370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 Yılı Bütçe Taslağı Milli Eğitim Bakanlığı sonrası revize işlemleri</a:t>
                      </a: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 Ağustos 2015</a:t>
                      </a:r>
                      <a:endParaRPr kumimoji="0"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89" marR="49989" marT="0" marB="0"/>
                </a:tc>
              </a:tr>
              <a:tr h="358896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Taşınır Mal Müdürlüğü ile ilk altı aylık mutabakat</a:t>
                      </a:r>
                      <a:endParaRPr kumimoji="0"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tr-T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Temmuz 2015</a:t>
                      </a:r>
                      <a:endParaRPr kumimoji="0"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89" marR="49989" marT="0" marB="0"/>
                </a:tc>
              </a:tr>
              <a:tr h="432048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Üniversitemiz tarafından düzenlenen etkinlik ve faaliyetlerin harcamaları (ÖSYM-Mezuniyet)</a:t>
                      </a:r>
                      <a:endParaRPr kumimoji="0"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 Aralık 2015</a:t>
                      </a:r>
                      <a:endParaRPr kumimoji="0"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89" marR="49989" marT="0" marB="0"/>
                </a:tc>
              </a:tr>
              <a:tr h="246558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Yaz dönemi staja gidecek öğrencilerin bilet işlemleri</a:t>
                      </a:r>
                      <a:endParaRPr kumimoji="0"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Ekim 2015</a:t>
                      </a:r>
                      <a:endParaRPr kumimoji="0"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89" marR="49989" marT="0" marB="0"/>
                </a:tc>
              </a:tr>
              <a:tr h="455275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Yıllık İzne ayrılan personelin avans işlemleri ve ödemeleri</a:t>
                      </a:r>
                      <a:endParaRPr kumimoji="0"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 Ağustos 2015</a:t>
                      </a:r>
                      <a:endParaRPr kumimoji="0"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89" marR="49989" marT="0" marB="0"/>
                </a:tc>
              </a:tr>
              <a:tr h="701221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2015-2016 Eğitim öğretim yılında görev almayacak ve yeni görev alacak personel ve ailelerinin kesin dönüş-ilk geliş ödemeleri ve bilet işlemleri</a:t>
                      </a:r>
                      <a:endParaRPr kumimoji="0"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Eylül 2015</a:t>
                      </a:r>
                      <a:endParaRPr kumimoji="0"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89" marR="49989" marT="0" marB="0"/>
                </a:tc>
              </a:tr>
              <a:tr h="535820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r-T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Otomasyon Geliştirme çalışmaları yeni mevzuat ve işlemlerle ilgili eklemeler yapılması</a:t>
                      </a:r>
                      <a:endParaRPr kumimoji="0"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 Aralık 2015</a:t>
                      </a:r>
                      <a:endParaRPr kumimoji="0" lang="tr-T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89" marR="49989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tr-TR" sz="2800" b="1" dirty="0" smtClean="0"/>
              <a:t>Performans Tablosu</a:t>
            </a:r>
            <a:endParaRPr lang="tr-TR" sz="2800" b="1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EF7B-A7BD-4D59-AEB1-4687A72C5E21}" type="datetime1">
              <a:rPr lang="tr-TR" smtClean="0"/>
              <a:t>29.05.2015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061105"/>
              </p:ext>
            </p:extLst>
          </p:nvPr>
        </p:nvGraphicFramePr>
        <p:xfrm>
          <a:off x="611560" y="1412776"/>
          <a:ext cx="8064897" cy="48768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26222"/>
                <a:gridCol w="5144721"/>
                <a:gridCol w="741510"/>
                <a:gridCol w="726222"/>
                <a:gridCol w="726222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/>
                        <a:t>BÜTÇE YILI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 smtClean="0"/>
                        <a:t>2015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859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/>
                        <a:t>BİRİM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 smtClean="0"/>
                        <a:t>Strateji Geliştirme Daire Başkanlığı 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08767">
                <a:tc rowSpan="18"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/>
                        <a:t> 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 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u="none" strike="noStrike" dirty="0" smtClean="0"/>
                        <a:t>2013</a:t>
                      </a:r>
                      <a:endParaRPr lang="tr-TR" sz="1400" b="1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 smtClean="0"/>
                        <a:t>2014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2015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2087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/>
                        <a:t>Yevmiye Sayısı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/>
                        <a:t>7.140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/>
                        <a:t>5.785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2210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/>
                        <a:t>Ödenek Oluşturma Sayısı (</a:t>
                      </a:r>
                      <a:r>
                        <a:rPr lang="tr-TR" sz="1400" u="none" strike="noStrike" dirty="0" smtClean="0"/>
                        <a:t>Başlangıç)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160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322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325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Ödenek Aktarma İşlem Sayısı(Eklenen)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40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40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Ödenek Aktarma İşlem Sayısı(Düşülen)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40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40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Taşınır Ambar Devir Fiş Sayısı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1.231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905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Hatalı İşlem Sayısı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32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38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Hazırlanan Rapor Sayısı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249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250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İncelenen Evrak </a:t>
                      </a:r>
                      <a:r>
                        <a:rPr lang="tr-TR" sz="1400" u="none" strike="noStrike" dirty="0" smtClean="0"/>
                        <a:t>Sayısı  ( Gelen Evrak Sayısı )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2.985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 4.205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767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Öğrenci Tedavi Ödemeleri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14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250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Onay Sayısı 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1.160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1.000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415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Avans/Kredi/Akreditif Toplam İşlem Sayısı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718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716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224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Kişi ve Kurum Borçları Takip Edilen Dosya Sayısı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270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214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Teminat İşlemleri Sayısı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240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218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/>
                        <a:t>Emanet Hesaplarına İlişkin İşlem Sayısı(320-333-360-361-362)</a:t>
                      </a:r>
                      <a:endParaRPr lang="tr-TR" sz="1400" b="1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15.881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9.344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3.666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Banka İşlem </a:t>
                      </a:r>
                      <a:r>
                        <a:rPr lang="tr-TR" sz="1400" u="none" strike="noStrike" dirty="0" smtClean="0"/>
                        <a:t>Sayısı(103-102-105)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12.317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10.091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1.317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Vezne Alındısı Sayısı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869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787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0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/>
                        <a:t>Vezne Ödeme Sayısı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 </a:t>
                      </a:r>
                      <a:r>
                        <a:rPr lang="tr-TR" sz="1400" u="none" strike="noStrike" dirty="0" smtClean="0">
                          <a:effectLst/>
                        </a:rPr>
                        <a:t>1.145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 </a:t>
                      </a:r>
                      <a:r>
                        <a:rPr lang="tr-TR" sz="1400" u="none" strike="noStrike" dirty="0" smtClean="0">
                          <a:effectLst/>
                        </a:rPr>
                        <a:t>900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343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08767">
                <a:tc gridSpan="2">
                  <a:txBody>
                    <a:bodyPr/>
                    <a:lstStyle/>
                    <a:p>
                      <a:pPr algn="r" fontAlgn="b"/>
                      <a:r>
                        <a:rPr lang="tr-TR" sz="1400" b="1" u="none" strike="noStrike" dirty="0"/>
                        <a:t>Genel Toplam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 smtClean="0"/>
                        <a:t>44.491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 smtClean="0"/>
                        <a:t>35.105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9.836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980728"/>
            <a:ext cx="619331" cy="6156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400" b="1" dirty="0" smtClean="0"/>
              <a:t>2014-2015 Eğitim Öğretim Yılı Yaz Dönemi Çalışma Planı</a:t>
            </a:r>
            <a:endParaRPr lang="tr-TR" sz="2400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4753-B503-497D-BCBE-811D65B134B3}" type="datetime1">
              <a:rPr lang="tr-TR" smtClean="0"/>
              <a:t>29.05.2015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138461"/>
              </p:ext>
            </p:extLst>
          </p:nvPr>
        </p:nvGraphicFramePr>
        <p:xfrm>
          <a:off x="323527" y="1378617"/>
          <a:ext cx="8568951" cy="496085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35180"/>
                <a:gridCol w="4865421"/>
                <a:gridCol w="1944216"/>
                <a:gridCol w="1224134"/>
              </a:tblGrid>
              <a:tr h="528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No:</a:t>
                      </a:r>
                      <a:endParaRPr lang="tr-TR" sz="16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Yapılması Planlanan İşler ve Yapılanlar</a:t>
                      </a:r>
                      <a:endParaRPr lang="tr-TR" sz="16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Tamamlanma Tarihi</a:t>
                      </a:r>
                      <a:endParaRPr lang="tr-TR" sz="16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Sonuç</a:t>
                      </a:r>
                      <a:endParaRPr lang="tr-TR" sz="16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</a:tr>
              <a:tr h="6331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1</a:t>
                      </a:r>
                      <a:endParaRPr lang="tr-TR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r>
                        <a:rPr lang="tr-TR" sz="1400" dirty="0" smtClean="0">
                          <a:effectLst/>
                        </a:rPr>
                        <a:t>2016  Yılı  </a:t>
                      </a:r>
                      <a:r>
                        <a:rPr lang="tr-TR" sz="1400" dirty="0">
                          <a:effectLst/>
                        </a:rPr>
                        <a:t>bütçe taslağının hazırlanması ve Rektörlük Makamına sunulması</a:t>
                      </a:r>
                      <a:endParaRPr lang="tr-TR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30 </a:t>
                      </a:r>
                      <a:r>
                        <a:rPr lang="tr-TR" sz="1400" dirty="0">
                          <a:effectLst/>
                        </a:rPr>
                        <a:t>Mayıs 2015</a:t>
                      </a:r>
                      <a:endParaRPr lang="tr-TR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89" marR="49989" marT="0" marB="0"/>
                </a:tc>
              </a:tr>
              <a:tr h="701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2</a:t>
                      </a:r>
                      <a:endParaRPr lang="tr-TR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r>
                        <a:rPr lang="tr-TR" sz="1400" dirty="0" smtClean="0">
                          <a:effectLst/>
                        </a:rPr>
                        <a:t>Yıllık </a:t>
                      </a:r>
                      <a:r>
                        <a:rPr lang="tr-TR" sz="1400" dirty="0">
                          <a:effectLst/>
                        </a:rPr>
                        <a:t>izne ayrılacak personellerin avans işlemleri, ilişik kesen personel ve ailelerinin kesin dönüş işlemleri ve bilet alımları</a:t>
                      </a:r>
                      <a:endParaRPr lang="tr-TR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31 </a:t>
                      </a:r>
                      <a:r>
                        <a:rPr lang="tr-TR" sz="1400" dirty="0">
                          <a:effectLst/>
                        </a:rPr>
                        <a:t>Ağustos 2015</a:t>
                      </a:r>
                      <a:endParaRPr lang="tr-TR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89" marR="49989" marT="0" marB="0"/>
                </a:tc>
              </a:tr>
              <a:tr h="6331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3</a:t>
                      </a:r>
                      <a:endParaRPr lang="tr-TR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r>
                        <a:rPr lang="tr-TR" sz="1400" dirty="0" smtClean="0">
                          <a:effectLst/>
                        </a:rPr>
                        <a:t>2014 </a:t>
                      </a:r>
                      <a:r>
                        <a:rPr lang="tr-TR" sz="1400" dirty="0">
                          <a:effectLst/>
                        </a:rPr>
                        <a:t>Faaliyet Raporunun birimlerden gelen bilgiler doğrultusunda konsolide edilerek tamamlanması.</a:t>
                      </a:r>
                      <a:endParaRPr lang="tr-TR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r>
                        <a:rPr lang="tr-TR" sz="1400" dirty="0" smtClean="0">
                          <a:effectLst/>
                        </a:rPr>
                        <a:t>30 </a:t>
                      </a:r>
                      <a:r>
                        <a:rPr lang="tr-TR" sz="1400" dirty="0">
                          <a:effectLst/>
                        </a:rPr>
                        <a:t>Haziran 2015</a:t>
                      </a:r>
                      <a:endParaRPr lang="tr-TR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89" marR="49989" marT="0" marB="0"/>
                </a:tc>
              </a:tr>
              <a:tr h="492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4</a:t>
                      </a:r>
                      <a:endParaRPr lang="tr-TR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Destek Hizmetleri Dairesi Taşınır Mal Müdürlüğü 6 aylık sarf ve demir baş mutabakatı</a:t>
                      </a:r>
                      <a:endParaRPr lang="tr-TR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30 Haziran 2015</a:t>
                      </a:r>
                      <a:endParaRPr lang="tr-TR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89" marR="49989" marT="0" marB="0"/>
                </a:tc>
              </a:tr>
              <a:tr h="6331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5</a:t>
                      </a:r>
                      <a:endParaRPr lang="tr-TR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2014 Faaliyet </a:t>
                      </a:r>
                      <a:r>
                        <a:rPr lang="tr-TR" sz="1400" dirty="0">
                          <a:effectLst/>
                        </a:rPr>
                        <a:t>Raporu Rektörlük makamına sunulması</a:t>
                      </a:r>
                      <a:endParaRPr lang="tr-TR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Temmuz </a:t>
                      </a:r>
                      <a:r>
                        <a:rPr lang="tr-TR" sz="1400" dirty="0">
                          <a:effectLst/>
                        </a:rPr>
                        <a:t>2015</a:t>
                      </a:r>
                      <a:endParaRPr lang="tr-TR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89" marR="49989" marT="0" marB="0"/>
                </a:tc>
              </a:tr>
              <a:tr h="701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6</a:t>
                      </a:r>
                      <a:endParaRPr lang="tr-TR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Yeni </a:t>
                      </a:r>
                      <a:r>
                        <a:rPr lang="tr-TR" sz="1400" dirty="0">
                          <a:effectLst/>
                        </a:rPr>
                        <a:t>eğitim-Öğretim yılında görev alacak personel ve ailelerinin Bişkek’e ilk geliş biletlerinin alınması, banka işlerinin yapılması.</a:t>
                      </a:r>
                      <a:endParaRPr lang="tr-TR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30 </a:t>
                      </a:r>
                      <a:r>
                        <a:rPr lang="tr-TR" sz="1400" dirty="0">
                          <a:effectLst/>
                        </a:rPr>
                        <a:t>Eylül 2015</a:t>
                      </a:r>
                      <a:endParaRPr lang="tr-TR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89" marR="49989" marT="0" marB="0"/>
                </a:tc>
              </a:tr>
              <a:tr h="535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7</a:t>
                      </a:r>
                      <a:endParaRPr lang="tr-TR" sz="18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Günlük, aylık diğer rutin ödeme ve muhasebe işlemleri</a:t>
                      </a:r>
                      <a:endParaRPr lang="tr-TR" sz="14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Her gün</a:t>
                      </a:r>
                      <a:endParaRPr lang="tr-TR" sz="1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9989" marR="499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89" marR="4998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172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tr-TR" sz="2800" b="1" dirty="0" smtClean="0"/>
              <a:t>2015 BÜTÇE HAREKETERİ ($)</a:t>
            </a:r>
            <a:endParaRPr lang="tr-TR" sz="2800" b="1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18F6-FB8A-49A0-ACD7-5CDC7F282A07}" type="datetime1">
              <a:rPr lang="tr-TR" smtClean="0"/>
              <a:t>29.05.2015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STRATEJİ GELİŞTİRME DAİRESİ BAŞKANLIĞI</a:t>
            </a:r>
            <a:endParaRPr lang="tr-TR"/>
          </a:p>
        </p:txBody>
      </p:sp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150481"/>
              </p:ext>
            </p:extLst>
          </p:nvPr>
        </p:nvGraphicFramePr>
        <p:xfrm>
          <a:off x="179512" y="1844824"/>
          <a:ext cx="8784976" cy="439249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075165"/>
                <a:gridCol w="1389331"/>
                <a:gridCol w="1368152"/>
                <a:gridCol w="1008112"/>
                <a:gridCol w="1008112"/>
                <a:gridCol w="936104"/>
              </a:tblGrid>
              <a:tr h="59870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 smtClean="0">
                          <a:effectLst/>
                        </a:rPr>
                        <a:t>2015 </a:t>
                      </a:r>
                      <a:r>
                        <a:rPr lang="tr-TR" sz="1600" b="1" u="none" strike="noStrike" dirty="0">
                          <a:effectLst/>
                        </a:rPr>
                        <a:t>BÜTÇE HAREKETLERİ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 smtClean="0">
                          <a:effectLst/>
                        </a:rPr>
                        <a:t>Başlangıç Ödeneği 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 smtClean="0">
                          <a:effectLst/>
                        </a:rPr>
                        <a:t>G.B.H. 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 smtClean="0">
                          <a:effectLst/>
                        </a:rPr>
                        <a:t>B.Ö.G H.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cs typeface="+mn-cs"/>
                        </a:rPr>
                        <a:t>Ö.B.G.D.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 smtClean="0">
                          <a:effectLst/>
                        </a:rPr>
                        <a:t>G.H.İ.D.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9870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effectLst/>
                        </a:rPr>
                        <a:t>BÜTÇE GİDERLERİ HESABI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33.162.750,00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9.194.881,36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 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0,27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 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98709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>
                          <a:effectLst/>
                        </a:rPr>
                        <a:t>Personel Giderleri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11.330.992,00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4.886.559,82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0,14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0,43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0,53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36723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>
                          <a:effectLst/>
                        </a:rPr>
                        <a:t>Sosyal Güvenlik Kurumlarına Devlet Primi Giderleri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1.929.702,00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876.624,91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0,02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0,45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0,09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98709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>
                          <a:effectLst/>
                        </a:rPr>
                        <a:t>Mal ve Hizmet Alım Giderleri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4.294.168,00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1.107.393,21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0,03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0,25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0,12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17527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>
                          <a:effectLst/>
                        </a:rPr>
                        <a:t>Cari Transferler 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486.696,00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160.878,27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0,00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0,33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0,01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43404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>
                          <a:effectLst/>
                        </a:rPr>
                        <a:t>Sermaye Giderleri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15.121.192,00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2.163.425,15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0,06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0,14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0,23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980728"/>
            <a:ext cx="619331" cy="615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1789</TotalTime>
  <Words>645</Words>
  <Application>Microsoft Office PowerPoint</Application>
  <PresentationFormat>Ekran Gösterisi (4:3)</PresentationFormat>
  <Paragraphs>286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Kent</vt:lpstr>
      <vt:lpstr>KIRGIZİSTAN-TÜRKİYE MANAS ÜNİVERSİTESİ</vt:lpstr>
      <vt:lpstr>GÜNDEM</vt:lpstr>
      <vt:lpstr>Genel Bilgilendirme : Teşkilat Şeması</vt:lpstr>
      <vt:lpstr>Genel Bilgilendirme : İşleyiş Şeması</vt:lpstr>
      <vt:lpstr>2014-2015 Eğitim-Öğretim Yılı Bahar Dönemi Yapılan İşler</vt:lpstr>
      <vt:lpstr>2015-2016 Eğitim-Öğretim Yılı Güz Dönemi Çalışma Planı</vt:lpstr>
      <vt:lpstr>Performans Tablosu</vt:lpstr>
      <vt:lpstr>2014-2015 Eğitim Öğretim Yılı Yaz Dönemi Çalışma Planı</vt:lpstr>
      <vt:lpstr>2015 BÜTÇE HAREKETERİ ($)</vt:lpstr>
      <vt:lpstr>Genel Bilgilendirme :   2015 Bütçe Gerçekleşmeleri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KIRGIZİSTAN-TÜRKİYE MANAS ÜNİVERSİTESİ</dc:title>
  <dc:creator>Tugce</dc:creator>
  <cp:lastModifiedBy>Tugce</cp:lastModifiedBy>
  <cp:revision>127</cp:revision>
  <cp:lastPrinted>2015-05-29T05:02:40Z</cp:lastPrinted>
  <dcterms:created xsi:type="dcterms:W3CDTF">2013-12-07T04:12:49Z</dcterms:created>
  <dcterms:modified xsi:type="dcterms:W3CDTF">2015-05-29T08:53:01Z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421835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D6.2.12</vt:lpwstr>
  </property>
</Properties>
</file>