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chart+xml" PartName="/ppt/charts/chart1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drawingml.chart+xml" PartName="/ppt/charts/chart2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drawingml.diagramData+xml" PartName="/ppt/diagrams/data15.xml"/>
  <Override ContentType="application/vnd.openxmlformats-officedocument.drawingml.diagramLayout+xml" PartName="/ppt/diagrams/layout15.xml"/>
  <Override ContentType="application/vnd.openxmlformats-officedocument.drawingml.diagramStyle+xml" PartName="/ppt/diagrams/quickStyle15.xml"/>
  <Override ContentType="application/vnd.openxmlformats-officedocument.drawingml.diagramColors+xml" PartName="/ppt/diagrams/colors15.xml"/>
  <Override ContentType="application/vnd.ms-office.drawingml.diagramDrawing+xml" PartName="/ppt/diagrams/drawing15.xml"/>
  <Override ContentType="application/vnd.openxmlformats-officedocument.drawingml.diagramData+xml" PartName="/ppt/diagrams/data16.xml"/>
  <Override ContentType="application/vnd.openxmlformats-officedocument.drawingml.diagramLayout+xml" PartName="/ppt/diagrams/layout16.xml"/>
  <Override ContentType="application/vnd.openxmlformats-officedocument.drawingml.diagramStyle+xml" PartName="/ppt/diagrams/quickStyle16.xml"/>
  <Override ContentType="application/vnd.openxmlformats-officedocument.drawingml.diagramColors+xml" PartName="/ppt/diagrams/colors16.xml"/>
  <Override ContentType="application/vnd.ms-office.drawingml.diagramDrawing+xml" PartName="/ppt/diagrams/drawing16.xml"/>
  <Override ContentType="application/vnd.openxmlformats-officedocument.drawingml.diagramData+xml" PartName="/ppt/diagrams/data17.xml"/>
  <Override ContentType="application/vnd.openxmlformats-officedocument.drawingml.diagramLayout+xml" PartName="/ppt/diagrams/layout17.xml"/>
  <Override ContentType="application/vnd.openxmlformats-officedocument.drawingml.diagramStyle+xml" PartName="/ppt/diagrams/quickStyle17.xml"/>
  <Override ContentType="application/vnd.openxmlformats-officedocument.drawingml.diagramColors+xml" PartName="/ppt/diagrams/colors17.xml"/>
  <Override ContentType="application/vnd.ms-office.drawingml.diagramDrawing+xml" PartName="/ppt/diagrams/drawing17.xml"/>
  <Override ContentType="application/vnd.openxmlformats-officedocument.drawingml.diagramData+xml" PartName="/ppt/diagrams/data18.xml"/>
  <Override ContentType="application/vnd.openxmlformats-officedocument.drawingml.diagramLayout+xml" PartName="/ppt/diagrams/layout18.xml"/>
  <Override ContentType="application/vnd.openxmlformats-officedocument.drawingml.diagramStyle+xml" PartName="/ppt/diagrams/quickStyle18.xml"/>
  <Override ContentType="application/vnd.openxmlformats-officedocument.drawingml.diagramColors+xml" PartName="/ppt/diagrams/colors18.xml"/>
  <Override ContentType="application/vnd.ms-office.drawingml.diagramDrawing+xml" PartName="/ppt/diagrams/drawing1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5" r:id="rId4"/>
    <p:sldId id="276" r:id="rId5"/>
    <p:sldId id="259" r:id="rId6"/>
    <p:sldId id="282" r:id="rId7"/>
    <p:sldId id="262" r:id="rId8"/>
    <p:sldId id="269" r:id="rId9"/>
    <p:sldId id="277" r:id="rId10"/>
    <p:sldId id="278" r:id="rId11"/>
    <p:sldId id="271" r:id="rId12"/>
    <p:sldId id="281" r:id="rId13"/>
    <p:sldId id="285" r:id="rId14"/>
    <p:sldId id="264" r:id="rId15"/>
    <p:sldId id="284" r:id="rId16"/>
    <p:sldId id="283" r:id="rId17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97D"/>
    <a:srgbClr val="CC3300"/>
    <a:srgbClr val="0033CC"/>
    <a:srgbClr val="91B1FC"/>
    <a:srgbClr val="CD2A20"/>
    <a:srgbClr val="9B001F"/>
    <a:srgbClr val="212878"/>
    <a:srgbClr val="E02222"/>
    <a:srgbClr val="B8BBBC"/>
    <a:srgbClr val="1D3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6082" autoAdjust="0"/>
  </p:normalViewPr>
  <p:slideViewPr>
    <p:cSldViewPr>
      <p:cViewPr>
        <p:scale>
          <a:sx n="70" d="100"/>
          <a:sy n="70" d="100"/>
        </p:scale>
        <p:origin x="-546" y="-72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15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•</a:t>
            </a:r>
            <a:r>
              <a:rPr lang="tr-TR" dirty="0" smtClean="0"/>
              <a:t>Öğretim elemanlarını</a:t>
            </a:r>
            <a:r>
              <a:rPr lang="tr-TR" baseline="0" dirty="0" smtClean="0"/>
              <a:t>n yaş dağılımının bölünmesi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•Мугалимдердин жашы боюнча бөлүштүрүлүшү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25-35</c:v>
                </c:pt>
                <c:pt idx="1">
                  <c:v>36-45</c:v>
                </c:pt>
                <c:pt idx="2">
                  <c:v>46-55</c:v>
                </c:pt>
                <c:pt idx="3">
                  <c:v>55-ve yukarı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Şu andaki öğrenci sayısı</a:t>
            </a:r>
            <a:r>
              <a:rPr lang="ru-RU" dirty="0" smtClean="0"/>
              <a:t>(</a:t>
            </a:r>
            <a:r>
              <a:rPr lang="tr-TR" dirty="0" smtClean="0"/>
              <a:t>Lisans</a:t>
            </a:r>
            <a:r>
              <a:rPr lang="ru-RU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0.12174068241469822"/>
          <c:y val="3.13725490196078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01837270341207"/>
          <c:y val="0.20433410529566159"/>
          <c:w val="0.80981510644502774"/>
          <c:h val="0.7558678400494065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Учурда окуп жаткан студенттер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I</a:t>
                    </a:r>
                    <a:r>
                      <a:rPr lang="tr-TR" smtClean="0"/>
                      <a:t>.sınıf</a:t>
                    </a:r>
                    <a:r>
                      <a:rPr lang="ru-RU"/>
                      <a:t>
27%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II</a:t>
                    </a:r>
                    <a:r>
                      <a:rPr lang="tr-TR" smtClean="0"/>
                      <a:t>.sınıf</a:t>
                    </a:r>
                    <a:r>
                      <a:rPr lang="ru-RU"/>
                      <a:t>
27%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III</a:t>
                    </a:r>
                    <a:r>
                      <a:rPr lang="tr-TR" smtClean="0"/>
                      <a:t>.sınıf</a:t>
                    </a:r>
                    <a:r>
                      <a:rPr lang="ru-RU"/>
                      <a:t>
21%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IV</a:t>
                    </a:r>
                    <a:r>
                      <a:rPr lang="tr-TR" smtClean="0"/>
                      <a:t>.sınıf</a:t>
                    </a:r>
                    <a:r>
                      <a:rPr lang="ru-RU"/>
                      <a:t>
19%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5925925925925919E-2"/>
                  <c:y val="-2.8758169934640521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Artık sınıf</a:t>
                    </a:r>
                    <a:r>
                      <a:rPr lang="tr-TR" baseline="0" dirty="0" smtClean="0"/>
                      <a:t> öğrencileri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I курс</c:v>
                </c:pt>
                <c:pt idx="1">
                  <c:v>II курс</c:v>
                </c:pt>
                <c:pt idx="2">
                  <c:v>III курс</c:v>
                </c:pt>
                <c:pt idx="3">
                  <c:v>IV курс</c:v>
                </c:pt>
                <c:pt idx="4">
                  <c:v>Ашык жыл окуп жаткандар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24</c:v>
                </c:pt>
                <c:pt idx="3">
                  <c:v>22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Öğrencilerin uyruğuna göre dağılımı</a:t>
            </a:r>
            <a:endParaRPr lang="tr-TR" dirty="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88626421697288"/>
          <c:y val="0.10818300653594771"/>
          <c:w val="0.86916862058909305"/>
          <c:h val="0.719128814780505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Кirgiz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1 sınıf</c:v>
                </c:pt>
                <c:pt idx="1">
                  <c:v>2 sınıf</c:v>
                </c:pt>
                <c:pt idx="2">
                  <c:v>3 sınıf</c:v>
                </c:pt>
                <c:pt idx="3">
                  <c:v>4 sınıf</c:v>
                </c:pt>
                <c:pt idx="4">
                  <c:v>Аrtık sınıf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24</c:v>
                </c:pt>
                <c:pt idx="2">
                  <c:v>20</c:v>
                </c:pt>
                <c:pt idx="3">
                  <c:v>18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Тürk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4.4444444444444446E-2"/>
                  <c:y val="1.3071895424836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1 sınıf</c:v>
                </c:pt>
                <c:pt idx="1">
                  <c:v>2 sınıf</c:v>
                </c:pt>
                <c:pt idx="2">
                  <c:v>3 sınıf</c:v>
                </c:pt>
                <c:pt idx="3">
                  <c:v>4 sınıf</c:v>
                </c:pt>
                <c:pt idx="4">
                  <c:v>Аrtık sınıf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Diğer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8.8888888888888351E-3"/>
                  <c:y val="-3.1372549019607843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1 sınıf</c:v>
                </c:pt>
                <c:pt idx="1">
                  <c:v>2 sınıf</c:v>
                </c:pt>
                <c:pt idx="2">
                  <c:v>3 sınıf</c:v>
                </c:pt>
                <c:pt idx="3">
                  <c:v>4 sınıf</c:v>
                </c:pt>
                <c:pt idx="4">
                  <c:v>Аrtık sınıf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6205440"/>
        <c:axId val="96301440"/>
        <c:axId val="0"/>
      </c:bar3DChart>
      <c:catAx>
        <c:axId val="9620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96301440"/>
        <c:crosses val="autoZero"/>
        <c:auto val="1"/>
        <c:lblAlgn val="ctr"/>
        <c:lblOffset val="100"/>
        <c:noMultiLvlLbl val="0"/>
      </c:catAx>
      <c:valAx>
        <c:axId val="9630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205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5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Öğrencilerin cinsine göre dağılımı</a:t>
            </a:r>
            <a:endParaRPr lang="tr-TR" dirty="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48592694610401"/>
          <c:y val="0.11408226289133293"/>
          <c:w val="0.84097799270343276"/>
          <c:h val="0.7012494986579459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Erkek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1 sinif</c:v>
                </c:pt>
                <c:pt idx="1">
                  <c:v>2 sinif</c:v>
                </c:pt>
                <c:pt idx="2">
                  <c:v>3 sinif</c:v>
                </c:pt>
                <c:pt idx="3">
                  <c:v>4 sinif</c:v>
                </c:pt>
                <c:pt idx="4">
                  <c:v>Аrtik sinif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</c:v>
                </c:pt>
                <c:pt idx="1">
                  <c:v>25</c:v>
                </c:pt>
                <c:pt idx="2">
                  <c:v>14</c:v>
                </c:pt>
                <c:pt idx="3">
                  <c:v>15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Bayan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1 sinif</c:v>
                </c:pt>
                <c:pt idx="1">
                  <c:v>2 sinif</c:v>
                </c:pt>
                <c:pt idx="2">
                  <c:v>3 sinif</c:v>
                </c:pt>
                <c:pt idx="3">
                  <c:v>4 sinif</c:v>
                </c:pt>
                <c:pt idx="4">
                  <c:v>Аrtik sinif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</c:v>
                </c:pt>
                <c:pt idx="1">
                  <c:v>5</c:v>
                </c:pt>
                <c:pt idx="2">
                  <c:v>10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6170752"/>
        <c:axId val="96171904"/>
        <c:axId val="0"/>
      </c:bar3DChart>
      <c:catAx>
        <c:axId val="96170752"/>
        <c:scaling>
          <c:orientation val="minMax"/>
        </c:scaling>
        <c:delete val="0"/>
        <c:axPos val="b"/>
        <c:majorTickMark val="out"/>
        <c:minorTickMark val="none"/>
        <c:tickLblPos val="nextTo"/>
        <c:crossAx val="96171904"/>
        <c:crosses val="autoZero"/>
        <c:auto val="1"/>
        <c:lblAlgn val="ctr"/>
        <c:lblOffset val="100"/>
        <c:noMultiLvlLbl val="0"/>
      </c:catAx>
      <c:valAx>
        <c:axId val="9617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170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5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Кabul edilenler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I sınıf</c:v>
                </c:pt>
                <c:pt idx="1">
                  <c:v>II sınıf</c:v>
                </c:pt>
                <c:pt idx="2">
                  <c:v>III sınıf</c:v>
                </c:pt>
                <c:pt idx="3">
                  <c:v>IV sınıf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Şu anda eğitim görenler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555555555555556E-2"/>
                  <c:y val="2.6143790849673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740740740740751E-2"/>
                  <c:y val="4.79297295360756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703703703703803E-2"/>
                  <c:y val="-2.6143790849673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666666666666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I sınıf</c:v>
                </c:pt>
                <c:pt idx="1">
                  <c:v>II sınıf</c:v>
                </c:pt>
                <c:pt idx="2">
                  <c:v>III sınıf</c:v>
                </c:pt>
                <c:pt idx="3">
                  <c:v>IV sınıf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24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6499968"/>
        <c:axId val="96504064"/>
        <c:axId val="0"/>
      </c:bar3DChart>
      <c:catAx>
        <c:axId val="96499968"/>
        <c:scaling>
          <c:orientation val="minMax"/>
        </c:scaling>
        <c:delete val="0"/>
        <c:axPos val="b"/>
        <c:majorTickMark val="out"/>
        <c:minorTickMark val="none"/>
        <c:tickLblPos val="nextTo"/>
        <c:crossAx val="96504064"/>
        <c:crosses val="autoZero"/>
        <c:auto val="1"/>
        <c:lblAlgn val="ctr"/>
        <c:lblOffset val="100"/>
        <c:noMultiLvlLbl val="0"/>
      </c:catAx>
      <c:valAx>
        <c:axId val="9650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499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Mezun olanlar</a:t>
            </a:r>
            <a:r>
              <a:rPr lang="tr-TR" baseline="0" dirty="0" smtClean="0"/>
              <a:t> (Lisans)</a:t>
            </a:r>
            <a:endParaRPr lang="ky-KG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Бүтүрүүчүлөрдүн саны</c:v>
                </c:pt>
              </c:strCache>
            </c:strRef>
          </c:tx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11</c:v>
                </c:pt>
                <c:pt idx="1">
                  <c:v>12</c:v>
                </c:pt>
                <c:pt idx="2">
                  <c:v>42</c:v>
                </c:pt>
                <c:pt idx="3">
                  <c:v>37</c:v>
                </c:pt>
                <c:pt idx="4">
                  <c:v>26</c:v>
                </c:pt>
                <c:pt idx="5">
                  <c:v>36</c:v>
                </c:pt>
                <c:pt idx="6">
                  <c:v>18</c:v>
                </c:pt>
                <c:pt idx="7">
                  <c:v>22</c:v>
                </c:pt>
                <c:pt idx="8">
                  <c:v>21</c:v>
                </c:pt>
                <c:pt idx="9">
                  <c:v>20</c:v>
                </c:pt>
                <c:pt idx="10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6517120"/>
        <c:axId val="96531200"/>
        <c:axId val="0"/>
      </c:bar3DChart>
      <c:catAx>
        <c:axId val="9651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6531200"/>
        <c:crosses val="autoZero"/>
        <c:auto val="1"/>
        <c:lblAlgn val="ctr"/>
        <c:lblOffset val="100"/>
        <c:noMultiLvlLbl val="0"/>
      </c:catAx>
      <c:valAx>
        <c:axId val="9653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517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hyperlink" Target="http://icpc.baylor.edu/" TargetMode="External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hyperlink" Target="http://icpc.baylor.ed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C0477-1FBF-434B-BEFF-CCD4BE0B3E98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E223D79-346B-4643-811F-72238A86A24B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Öğretin Görevlileri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6367D072-2CD3-44EE-AD34-0DBC1E557F85}" type="parTrans" cxnId="{C5A05EF9-6F70-4DC9-9A9B-52306EFA2AC1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AAB3F448-A75B-4FF8-BDED-D0DEE5235EA2}" type="sibTrans" cxnId="{C5A05EF9-6F70-4DC9-9A9B-52306EFA2AC1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C24C664C-2A0F-4C13-905C-A4D3CBF40458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Kenan DÖNMEZ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74B52CCA-DCC3-49CD-B13C-D7157CA18FED}" type="parTrans" cxnId="{6CB103ED-4715-40FC-95A9-DE70D2851F8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9501B83-D543-4BC5-9E77-4EBE9A7AEB29}" type="sibTrans" cxnId="{6CB103ED-4715-40FC-95A9-DE70D2851F8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04FFC9DB-0474-4FD6-A4BE-D4A0CAF2B66F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Aybek ADANBAEV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E43BC729-369C-45A3-9364-3FF9B8C7D889}" type="parTrans" cxnId="{919DDDB5-91DD-46BA-A32E-0C100BEA96D1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9BB7FFE2-BF08-4FBB-BB36-07B7D84617B3}" type="sibTrans" cxnId="{919DDDB5-91DD-46BA-A32E-0C100BEA96D1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5ECEAC0D-785F-409D-BE6F-C4424FE67238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Mehmet KARADENİZ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6858EBB3-7ADE-4B1C-A7FC-50B5D4B61DED}" type="parTrans" cxnId="{36A2EDEB-588B-4530-B001-C6C27553DE16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10C75261-900A-4787-8EA8-3B3A105287EB}" type="sibTrans" cxnId="{36A2EDEB-588B-4530-B001-C6C27553DE16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5B02E0A5-1FCD-44C7-9052-532EB097471C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Çınara CUMABAEVA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C4440A5E-6965-4E7C-BA33-473506D9B0C5}" type="parTrans" cxnId="{E9BDE7C5-81F2-4079-9C09-DCCC0A21482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1EA7584-242F-4B50-8EA8-E849EAAB70E0}" type="sibTrans" cxnId="{E9BDE7C5-81F2-4079-9C09-DCCC0A21482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8E47410-2E0F-4C0B-9498-D15D2672887C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Selim ELMALI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BF2EC1DD-B34A-45C1-BD15-DACC792C6E91}" type="parTrans" cxnId="{DB207AE7-D8A8-4CFB-95D7-075066FB2DB7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729E7478-6338-48DC-AE04-1CB43C5CDEED}" type="sibTrans" cxnId="{DB207AE7-D8A8-4CFB-95D7-075066FB2DB7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84A0FE1C-C5AB-48A6-880A-4C4C685066FF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Aycarkın SAİTKIZI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F544BF45-D7BB-4655-BB2F-49F2CB53FFA0}" type="parTrans" cxnId="{8D5A6A2C-6139-4A34-9438-01DA14FD7A7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9A8A7DE0-010A-4D05-B72F-331A194CBEED}" type="sibTrans" cxnId="{8D5A6A2C-6139-4A34-9438-01DA14FD7A7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6D3D3A03-87D9-417C-A9D7-18B919C50BB5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Kasım BARIKTABASOV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AF3E30EC-F424-44B9-921E-2FA5528E4463}" type="parTrans" cxnId="{A0EA479A-7829-4807-997B-1AF80179DD1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C7F59203-E88F-4EAA-9D7A-77FA3AA8129A}" type="sibTrans" cxnId="{A0EA479A-7829-4807-997B-1AF80179DD1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5AF24E6-51A6-4BAD-B444-BF5C2A05859A}" type="pres">
      <dgm:prSet presAssocID="{C4AC0477-1FBF-434B-BEFF-CCD4BE0B3E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38E297-6232-477F-B682-452DC64776FD}" type="pres">
      <dgm:prSet presAssocID="{0E223D79-346B-4643-811F-72238A86A24B}" presName="parentText" presStyleLbl="node1" presStyleIdx="0" presStyleCnt="1" custScaleY="33042" custLinFactNeighborY="-27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17D67-AF58-441E-B75C-8D28B867C971}" type="pres">
      <dgm:prSet presAssocID="{0E223D79-346B-4643-811F-72238A86A24B}" presName="childText" presStyleLbl="revTx" presStyleIdx="0" presStyleCnt="1" custScaleY="105335" custLinFactNeighborY="92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BDE7C5-81F2-4079-9C09-DCCC0A214822}" srcId="{0E223D79-346B-4643-811F-72238A86A24B}" destId="{5B02E0A5-1FCD-44C7-9052-532EB097471C}" srcOrd="4" destOrd="0" parTransId="{C4440A5E-6965-4E7C-BA33-473506D9B0C5}" sibTransId="{31EA7584-242F-4B50-8EA8-E849EAAB70E0}"/>
    <dgm:cxn modelId="{2F48F212-C547-43D2-A5C6-6D1EF4199D06}" type="presOf" srcId="{6D3D3A03-87D9-417C-A9D7-18B919C50BB5}" destId="{FAC17D67-AF58-441E-B75C-8D28B867C971}" srcOrd="0" destOrd="6" presId="urn:microsoft.com/office/officeart/2005/8/layout/vList2"/>
    <dgm:cxn modelId="{32DF29F0-C964-4AE6-A04F-90DF79779C36}" type="presOf" srcId="{04FFC9DB-0474-4FD6-A4BE-D4A0CAF2B66F}" destId="{FAC17D67-AF58-441E-B75C-8D28B867C971}" srcOrd="0" destOrd="2" presId="urn:microsoft.com/office/officeart/2005/8/layout/vList2"/>
    <dgm:cxn modelId="{191D229D-062F-43A7-A7C7-DD8AE96DC7DD}" type="presOf" srcId="{C24C664C-2A0F-4C13-905C-A4D3CBF40458}" destId="{FAC17D67-AF58-441E-B75C-8D28B867C971}" srcOrd="0" destOrd="1" presId="urn:microsoft.com/office/officeart/2005/8/layout/vList2"/>
    <dgm:cxn modelId="{8D5A6A2C-6139-4A34-9438-01DA14FD7A7B}" srcId="{0E223D79-346B-4643-811F-72238A86A24B}" destId="{84A0FE1C-C5AB-48A6-880A-4C4C685066FF}" srcOrd="5" destOrd="0" parTransId="{F544BF45-D7BB-4655-BB2F-49F2CB53FFA0}" sibTransId="{9A8A7DE0-010A-4D05-B72F-331A194CBEED}"/>
    <dgm:cxn modelId="{C71F5233-35B7-412B-9DCD-08611208561A}" type="presOf" srcId="{84A0FE1C-C5AB-48A6-880A-4C4C685066FF}" destId="{FAC17D67-AF58-441E-B75C-8D28B867C971}" srcOrd="0" destOrd="5" presId="urn:microsoft.com/office/officeart/2005/8/layout/vList2"/>
    <dgm:cxn modelId="{A0EA479A-7829-4807-997B-1AF80179DD1B}" srcId="{0E223D79-346B-4643-811F-72238A86A24B}" destId="{6D3D3A03-87D9-417C-A9D7-18B919C50BB5}" srcOrd="6" destOrd="0" parTransId="{AF3E30EC-F424-44B9-921E-2FA5528E4463}" sibTransId="{C7F59203-E88F-4EAA-9D7A-77FA3AA8129A}"/>
    <dgm:cxn modelId="{36A2EDEB-588B-4530-B001-C6C27553DE16}" srcId="{0E223D79-346B-4643-811F-72238A86A24B}" destId="{5ECEAC0D-785F-409D-BE6F-C4424FE67238}" srcOrd="3" destOrd="0" parTransId="{6858EBB3-7ADE-4B1C-A7FC-50B5D4B61DED}" sibTransId="{10C75261-900A-4787-8EA8-3B3A105287EB}"/>
    <dgm:cxn modelId="{1DFD48A2-8760-45DD-A0B8-13004D98883D}" type="presOf" srcId="{5ECEAC0D-785F-409D-BE6F-C4424FE67238}" destId="{FAC17D67-AF58-441E-B75C-8D28B867C971}" srcOrd="0" destOrd="3" presId="urn:microsoft.com/office/officeart/2005/8/layout/vList2"/>
    <dgm:cxn modelId="{919DDDB5-91DD-46BA-A32E-0C100BEA96D1}" srcId="{0E223D79-346B-4643-811F-72238A86A24B}" destId="{04FFC9DB-0474-4FD6-A4BE-D4A0CAF2B66F}" srcOrd="2" destOrd="0" parTransId="{E43BC729-369C-45A3-9364-3FF9B8C7D889}" sibTransId="{9BB7FFE2-BF08-4FBB-BB36-07B7D84617B3}"/>
    <dgm:cxn modelId="{96D6C042-9F89-4E0E-9112-F5759A34C02D}" type="presOf" srcId="{5B02E0A5-1FCD-44C7-9052-532EB097471C}" destId="{FAC17D67-AF58-441E-B75C-8D28B867C971}" srcOrd="0" destOrd="4" presId="urn:microsoft.com/office/officeart/2005/8/layout/vList2"/>
    <dgm:cxn modelId="{C5A05EF9-6F70-4DC9-9A9B-52306EFA2AC1}" srcId="{C4AC0477-1FBF-434B-BEFF-CCD4BE0B3E98}" destId="{0E223D79-346B-4643-811F-72238A86A24B}" srcOrd="0" destOrd="0" parTransId="{6367D072-2CD3-44EE-AD34-0DBC1E557F85}" sibTransId="{AAB3F448-A75B-4FF8-BDED-D0DEE5235EA2}"/>
    <dgm:cxn modelId="{52D0F3D5-E591-4CB3-8002-00728D8A049A}" type="presOf" srcId="{C4AC0477-1FBF-434B-BEFF-CCD4BE0B3E98}" destId="{35AF24E6-51A6-4BAD-B444-BF5C2A05859A}" srcOrd="0" destOrd="0" presId="urn:microsoft.com/office/officeart/2005/8/layout/vList2"/>
    <dgm:cxn modelId="{6CB103ED-4715-40FC-95A9-DE70D2851F80}" srcId="{0E223D79-346B-4643-811F-72238A86A24B}" destId="{C24C664C-2A0F-4C13-905C-A4D3CBF40458}" srcOrd="1" destOrd="0" parTransId="{74B52CCA-DCC3-49CD-B13C-D7157CA18FED}" sibTransId="{29501B83-D543-4BC5-9E77-4EBE9A7AEB29}"/>
    <dgm:cxn modelId="{B98B1C6E-F31C-4E81-AD87-321C8DC028BF}" type="presOf" srcId="{38E47410-2E0F-4C0B-9498-D15D2672887C}" destId="{FAC17D67-AF58-441E-B75C-8D28B867C971}" srcOrd="0" destOrd="0" presId="urn:microsoft.com/office/officeart/2005/8/layout/vList2"/>
    <dgm:cxn modelId="{F8F14723-52D0-4C5A-91E5-99BB34BF4656}" type="presOf" srcId="{0E223D79-346B-4643-811F-72238A86A24B}" destId="{3A38E297-6232-477F-B682-452DC64776FD}" srcOrd="0" destOrd="0" presId="urn:microsoft.com/office/officeart/2005/8/layout/vList2"/>
    <dgm:cxn modelId="{DB207AE7-D8A8-4CFB-95D7-075066FB2DB7}" srcId="{0E223D79-346B-4643-811F-72238A86A24B}" destId="{38E47410-2E0F-4C0B-9498-D15D2672887C}" srcOrd="0" destOrd="0" parTransId="{BF2EC1DD-B34A-45C1-BD15-DACC792C6E91}" sibTransId="{729E7478-6338-48DC-AE04-1CB43C5CDEED}"/>
    <dgm:cxn modelId="{E2AEFB31-7CB6-4554-B191-7A60A0E7E104}" type="presParOf" srcId="{35AF24E6-51A6-4BAD-B444-BF5C2A05859A}" destId="{3A38E297-6232-477F-B682-452DC64776FD}" srcOrd="0" destOrd="0" presId="urn:microsoft.com/office/officeart/2005/8/layout/vList2"/>
    <dgm:cxn modelId="{4AFB5474-5A82-43B7-B619-944644E3431F}" type="presParOf" srcId="{35AF24E6-51A6-4BAD-B444-BF5C2A05859A}" destId="{FAC17D67-AF58-441E-B75C-8D28B867C97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71F01A2-1FEC-4AC4-9798-F152D38959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5EAA9C-3115-4CDE-B5A9-4B6A58B5BCAC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Bilgisayar Laboratuvarı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7F3A5DF2-99C4-4700-8293-77D87642D414}" type="parTrans" cxnId="{80B48126-EFEE-4D89-AD72-8875D36135DD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F0B0EDA9-44DD-4EB2-9B5E-305D708100F9}" type="sibTrans" cxnId="{80B48126-EFEE-4D89-AD72-8875D36135DD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9A32E6B3-C2DA-4720-AE38-A8407472FF9E}">
      <dgm:prSet phldrT="[Text]" custT="1"/>
      <dgm:spPr/>
      <dgm:t>
        <a:bodyPr/>
        <a:lstStyle/>
        <a:p>
          <a:r>
            <a:rPr lang="ky-KG" sz="1500" dirty="0" smtClean="0">
              <a:latin typeface="Arial" pitchFamily="34" charset="0"/>
              <a:cs typeface="Arial" pitchFamily="34" charset="0"/>
            </a:rPr>
            <a:t>“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Bilgisayar Ağ Teknolojileri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”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Laboratuvarı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– 16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bilgisayar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FBBDAA13-DA9F-4937-ABE4-7593011A0403}" type="parTrans" cxnId="{E31AE77C-5B31-4F4E-8DD8-74B7E128887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96FE8A18-DF00-4ABE-99FE-4889C793D640}" type="sibTrans" cxnId="{E31AE77C-5B31-4F4E-8DD8-74B7E128887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DBD1353-1405-4153-9329-F3CA7A7036EC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Genel  Bilgisayar Laboratuvarı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– 20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’şer bilgisayar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2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laboratuvar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9C47CF4B-6468-40BD-865D-918AE176751C}" type="parTrans" cxnId="{5DDA668B-900A-44DE-8AB4-6335F7395AAC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C848FE5F-E036-4124-98F5-B4EB1AC4D094}" type="sibTrans" cxnId="{5DDA668B-900A-44DE-8AB4-6335F7395AAC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D117771-BCAC-4B10-81DF-D4F584CE53C4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Uzaktan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online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 rejiminde interaktif ders laboratuvarı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– 40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notebook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0060137E-8C7F-4693-9D06-5B6D49B0F702}" type="parTrans" cxnId="{2278EF2D-4DEB-4E36-9A56-2924F91A16F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8EB4E46-DE46-4C92-9EFD-9C37E44BEE10}" type="sibTrans" cxnId="{2278EF2D-4DEB-4E36-9A56-2924F91A16F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9134E72-D4E4-4A4C-9685-6BBE39023A70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Bilgisayar şekli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: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C4E083CA-22AB-4297-BF6F-E1C428BF9060}" type="parTrans" cxnId="{3FB15C05-73C6-4D3D-957E-9640364E884E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F79FF173-4956-4820-A68D-98DA11887549}" type="sibTrans" cxnId="{3FB15C05-73C6-4D3D-957E-9640364E884E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43629237-6B5B-4B07-B0AD-CE37C0DD8EEA}">
      <dgm:prSet phldrT="[Text]" custT="1"/>
      <dgm:spPr/>
      <dgm:t>
        <a:bodyPr/>
        <a:lstStyle/>
        <a:p>
          <a:r>
            <a:rPr lang="en-US" sz="1000" dirty="0" smtClean="0">
              <a:latin typeface="Arial" pitchFamily="34" charset="0"/>
              <a:cs typeface="Arial" pitchFamily="34" charset="0"/>
            </a:rPr>
            <a:t>Intel Core </a:t>
          </a:r>
          <a:r>
            <a:rPr lang="ky-KG" sz="1000" dirty="0" smtClean="0">
              <a:latin typeface="Arial" pitchFamily="34" charset="0"/>
              <a:cs typeface="Arial" pitchFamily="34" charset="0"/>
            </a:rPr>
            <a:t>2 </a:t>
          </a:r>
          <a:r>
            <a:rPr lang="en-US" sz="1000" dirty="0" smtClean="0">
              <a:latin typeface="Arial" pitchFamily="34" charset="0"/>
              <a:cs typeface="Arial" pitchFamily="34" charset="0"/>
            </a:rPr>
            <a:t>Quad, 2500 MHz 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4DA9153E-E606-4C32-B3B3-2A14D9ACCE28}" type="parTrans" cxnId="{02363C60-57D8-40DB-BB68-90BC3A00C85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C00040CE-8F88-479B-8170-C57FFBC8F10D}" type="sibTrans" cxnId="{02363C60-57D8-40DB-BB68-90BC3A00C85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AFE8B1B9-305E-49FF-9EBC-613243585454}">
      <dgm:prSet phldrT="[Text]" custT="1"/>
      <dgm:spPr/>
      <dgm:t>
        <a:bodyPr/>
        <a:lstStyle/>
        <a:p>
          <a:r>
            <a:rPr lang="en-US" sz="1000" dirty="0" smtClean="0">
              <a:latin typeface="Arial" pitchFamily="34" charset="0"/>
              <a:cs typeface="Arial" pitchFamily="34" charset="0"/>
            </a:rPr>
            <a:t>RAM – 4Gb DDR2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1C10B225-751E-439D-9678-910E1FE256AE}" type="parTrans" cxnId="{71CC5BAC-B96E-4183-A5CC-00A49B694869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C2559D2C-78BF-4A07-A3BF-76AF12DFC51C}" type="sibTrans" cxnId="{71CC5BAC-B96E-4183-A5CC-00A49B694869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E015FB2D-5B8C-4C1D-B524-F1A14E9A7CC9}">
      <dgm:prSet phldrT="[Text]" custT="1"/>
      <dgm:spPr/>
      <dgm:t>
        <a:bodyPr/>
        <a:lstStyle/>
        <a:p>
          <a:r>
            <a:rPr lang="en-US" sz="1000" dirty="0" smtClean="0">
              <a:latin typeface="Arial" pitchFamily="34" charset="0"/>
              <a:cs typeface="Arial" pitchFamily="34" charset="0"/>
            </a:rPr>
            <a:t>HDD – 100 Gb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DF3391C8-872A-422E-B96A-4E707FC01C08}" type="parTrans" cxnId="{C38D35B6-6A26-47BA-85AB-2CF0DE5A0ABD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6114B368-B58E-4EC3-AEEF-CA738EE26F44}" type="sibTrans" cxnId="{C38D35B6-6A26-47BA-85AB-2CF0DE5A0ABD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1A39C43F-3E06-4C2C-AC0C-5F00C6B898A5}">
      <dgm:prSet phldrT="[Text]" custT="1"/>
      <dgm:spPr/>
      <dgm:t>
        <a:bodyPr/>
        <a:lstStyle/>
        <a:p>
          <a:r>
            <a:rPr lang="ky-KG" sz="1500" dirty="0" smtClean="0">
              <a:latin typeface="Arial" pitchFamily="34" charset="0"/>
              <a:cs typeface="Arial" pitchFamily="34" charset="0"/>
            </a:rPr>
            <a:t>“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Bilgisayar Ağ Teknolojileri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”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 Laboratuvarı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D15E0D36-F662-4228-B426-AE09D899B142}" type="parTrans" cxnId="{8B4BCC3A-591F-4A4B-8207-802732F37C0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4E02FB66-D729-44E2-A9B2-19FDA7F6DC13}" type="sibTrans" cxnId="{8B4BCC3A-591F-4A4B-8207-802732F37C0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05A479A4-E6D3-4F01-B28C-15884A110ED1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Bilgisayar şekli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: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03A60CA7-DDBA-4444-8453-EBF87C306012}" type="parTrans" cxnId="{79B05EA6-2657-47C0-A522-7DC871BE2A6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B934184-DF3E-43DC-9FFC-10D0E1A01B1A}" type="sibTrans" cxnId="{79B05EA6-2657-47C0-A522-7DC871BE2A6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A66E7DD6-3A35-4943-8715-836827979EA3}">
      <dgm:prSet custT="1"/>
      <dgm:spPr/>
      <dgm:t>
        <a:bodyPr/>
        <a:lstStyle/>
        <a:p>
          <a:r>
            <a:rPr lang="it-IT" sz="1500" smtClean="0">
              <a:latin typeface="Arial" pitchFamily="34" charset="0"/>
              <a:cs typeface="Arial" pitchFamily="34" charset="0"/>
            </a:rPr>
            <a:t>DualCore Intel Pentium E5200, 1800 MHz </a:t>
          </a:r>
          <a:endParaRPr lang="tr-TR" sz="1500" smtClean="0">
            <a:latin typeface="Arial" pitchFamily="34" charset="0"/>
            <a:cs typeface="Arial" pitchFamily="34" charset="0"/>
          </a:endParaRPr>
        </a:p>
      </dgm:t>
    </dgm:pt>
    <dgm:pt modelId="{D74A6C90-0656-4F11-BED1-D57572AB5EBA}" type="parTrans" cxnId="{11432423-B3A3-4591-A098-A73DF09410A4}">
      <dgm:prSet/>
      <dgm:spPr/>
      <dgm:t>
        <a:bodyPr/>
        <a:lstStyle/>
        <a:p>
          <a:endParaRPr lang="tr-TR"/>
        </a:p>
      </dgm:t>
    </dgm:pt>
    <dgm:pt modelId="{6F26CB8A-BC60-4DD0-9655-46D436629EC6}" type="sibTrans" cxnId="{11432423-B3A3-4591-A098-A73DF09410A4}">
      <dgm:prSet/>
      <dgm:spPr/>
      <dgm:t>
        <a:bodyPr/>
        <a:lstStyle/>
        <a:p>
          <a:endParaRPr lang="tr-TR"/>
        </a:p>
      </dgm:t>
    </dgm:pt>
    <dgm:pt modelId="{81D6529A-6DD9-449E-ABC1-F6694C139FDE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RAM – 2Gb DDR2</a:t>
          </a:r>
        </a:p>
      </dgm:t>
    </dgm:pt>
    <dgm:pt modelId="{CF7D5A54-E9E4-4F2B-AA7D-A7546E1AFBA2}" type="parTrans" cxnId="{55638BE1-D633-4986-8D02-0EC194461AA9}">
      <dgm:prSet/>
      <dgm:spPr/>
      <dgm:t>
        <a:bodyPr/>
        <a:lstStyle/>
        <a:p>
          <a:endParaRPr lang="tr-TR"/>
        </a:p>
      </dgm:t>
    </dgm:pt>
    <dgm:pt modelId="{4DEA6F66-413D-4B20-9FD5-BE8628F94211}" type="sibTrans" cxnId="{55638BE1-D633-4986-8D02-0EC194461AA9}">
      <dgm:prSet/>
      <dgm:spPr/>
      <dgm:t>
        <a:bodyPr/>
        <a:lstStyle/>
        <a:p>
          <a:endParaRPr lang="tr-TR"/>
        </a:p>
      </dgm:t>
    </dgm:pt>
    <dgm:pt modelId="{66534BB3-154C-4D99-8085-F81ADF6BFF37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HDD – 160Gb</a:t>
          </a:r>
        </a:p>
      </dgm:t>
    </dgm:pt>
    <dgm:pt modelId="{97E672C6-F31A-4434-B97E-4A0B6FA65334}" type="parTrans" cxnId="{F5186FC7-41D8-4E2B-B6EE-CAFA17733164}">
      <dgm:prSet/>
      <dgm:spPr/>
      <dgm:t>
        <a:bodyPr/>
        <a:lstStyle/>
        <a:p>
          <a:endParaRPr lang="tr-TR"/>
        </a:p>
      </dgm:t>
    </dgm:pt>
    <dgm:pt modelId="{3EDEB9AC-2057-4F1F-A857-04A577C98F0E}" type="sibTrans" cxnId="{F5186FC7-41D8-4E2B-B6EE-CAFA17733164}">
      <dgm:prSet/>
      <dgm:spPr/>
      <dgm:t>
        <a:bodyPr/>
        <a:lstStyle/>
        <a:p>
          <a:endParaRPr lang="tr-TR"/>
        </a:p>
      </dgm:t>
    </dgm:pt>
    <dgm:pt modelId="{8F17054E-073B-4062-972F-9FF4941BF807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Yüksek Lisans öğrencileri ve 4.sınıf öğrencileri için 6 bilgisayarlı laboratuvar. 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F0BF583D-6C4E-4A56-AC3A-5FDDDDF22F2D}" type="parTrans" cxnId="{72CACEE7-054C-445F-AF22-4E11998E9F4C}">
      <dgm:prSet/>
      <dgm:spPr/>
      <dgm:t>
        <a:bodyPr/>
        <a:lstStyle/>
        <a:p>
          <a:endParaRPr lang="en-US"/>
        </a:p>
      </dgm:t>
    </dgm:pt>
    <dgm:pt modelId="{00EE8495-A397-40EB-ABBF-6971E8874B9A}" type="sibTrans" cxnId="{72CACEE7-054C-445F-AF22-4E11998E9F4C}">
      <dgm:prSet/>
      <dgm:spPr/>
      <dgm:t>
        <a:bodyPr/>
        <a:lstStyle/>
        <a:p>
          <a:endParaRPr lang="en-US"/>
        </a:p>
      </dgm:t>
    </dgm:pt>
    <dgm:pt modelId="{B237D7F4-83DE-4954-ACFA-9DA5A8B0E346}" type="pres">
      <dgm:prSet presAssocID="{671F01A2-1FEC-4AC4-9798-F152D38959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D59FA9-4FB4-44FC-881F-9AF620656A4E}" type="pres">
      <dgm:prSet presAssocID="{585EAA9C-3115-4CDE-B5A9-4B6A58B5BCAC}" presName="parentText" presStyleLbl="node1" presStyleIdx="0" presStyleCnt="3" custScaleY="37361" custLinFactNeighborX="323" custLinFactNeighborY="-13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05227-9CB5-4E09-9B13-70391098308B}" type="pres">
      <dgm:prSet presAssocID="{585EAA9C-3115-4CDE-B5A9-4B6A58B5BCAC}" presName="childText" presStyleLbl="revTx" presStyleIdx="0" presStyleCnt="3" custLinFactNeighborY="-3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8164B-B4E3-45D4-A4D7-FBF9D2DF4170}" type="pres">
      <dgm:prSet presAssocID="{D9134E72-D4E4-4A4C-9685-6BBE39023A70}" presName="parentText" presStyleLbl="node1" presStyleIdx="1" presStyleCnt="3" custScaleY="466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56FDF-AF60-4DC6-B36A-4BA824D06D36}" type="pres">
      <dgm:prSet presAssocID="{D9134E72-D4E4-4A4C-9685-6BBE39023A7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F470D-C402-49FC-A949-4C587D7F6764}" type="pres">
      <dgm:prSet presAssocID="{1A39C43F-3E06-4C2C-AC0C-5F00C6B898A5}" presName="parentText" presStyleLbl="node1" presStyleIdx="2" presStyleCnt="3" custScaleY="444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CBAC5-0C5F-43AB-A664-F51C2209AB23}" type="pres">
      <dgm:prSet presAssocID="{1A39C43F-3E06-4C2C-AC0C-5F00C6B898A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77AEE3-B0C5-461C-909B-76BC6F5F8C91}" type="presOf" srcId="{9A32E6B3-C2DA-4720-AE38-A8407472FF9E}" destId="{4AE05227-9CB5-4E09-9B13-70391098308B}" srcOrd="0" destOrd="1" presId="urn:microsoft.com/office/officeart/2005/8/layout/vList2"/>
    <dgm:cxn modelId="{CC904273-2175-498A-B873-209C31FED40A}" type="presOf" srcId="{A66E7DD6-3A35-4943-8715-836827979EA3}" destId="{B1CCBAC5-0C5F-43AB-A664-F51C2209AB23}" srcOrd="0" destOrd="1" presId="urn:microsoft.com/office/officeart/2005/8/layout/vList2"/>
    <dgm:cxn modelId="{BA4C5ACF-8A74-45A1-8564-9A4859099682}" type="presOf" srcId="{1A39C43F-3E06-4C2C-AC0C-5F00C6B898A5}" destId="{B42F470D-C402-49FC-A949-4C587D7F6764}" srcOrd="0" destOrd="0" presId="urn:microsoft.com/office/officeart/2005/8/layout/vList2"/>
    <dgm:cxn modelId="{02363C60-57D8-40DB-BB68-90BC3A00C850}" srcId="{D9134E72-D4E4-4A4C-9685-6BBE39023A70}" destId="{43629237-6B5B-4B07-B0AD-CE37C0DD8EEA}" srcOrd="0" destOrd="0" parTransId="{4DA9153E-E606-4C32-B3B3-2A14D9ACCE28}" sibTransId="{C00040CE-8F88-479B-8170-C57FFBC8F10D}"/>
    <dgm:cxn modelId="{F5186FC7-41D8-4E2B-B6EE-CAFA17733164}" srcId="{1A39C43F-3E06-4C2C-AC0C-5F00C6B898A5}" destId="{66534BB3-154C-4D99-8085-F81ADF6BFF37}" srcOrd="3" destOrd="0" parTransId="{97E672C6-F31A-4434-B97E-4A0B6FA65334}" sibTransId="{3EDEB9AC-2057-4F1F-A857-04A577C98F0E}"/>
    <dgm:cxn modelId="{B4832054-5C58-4540-B244-FE1FB92203D5}" type="presOf" srcId="{D9134E72-D4E4-4A4C-9685-6BBE39023A70}" destId="{FA98164B-B4E3-45D4-A4D7-FBF9D2DF4170}" srcOrd="0" destOrd="0" presId="urn:microsoft.com/office/officeart/2005/8/layout/vList2"/>
    <dgm:cxn modelId="{55638BE1-D633-4986-8D02-0EC194461AA9}" srcId="{1A39C43F-3E06-4C2C-AC0C-5F00C6B898A5}" destId="{81D6529A-6DD9-449E-ABC1-F6694C139FDE}" srcOrd="2" destOrd="0" parTransId="{CF7D5A54-E9E4-4F2B-AA7D-A7546E1AFBA2}" sibTransId="{4DEA6F66-413D-4B20-9FD5-BE8628F94211}"/>
    <dgm:cxn modelId="{11432423-B3A3-4591-A098-A73DF09410A4}" srcId="{1A39C43F-3E06-4C2C-AC0C-5F00C6B898A5}" destId="{A66E7DD6-3A35-4943-8715-836827979EA3}" srcOrd="1" destOrd="0" parTransId="{D74A6C90-0656-4F11-BED1-D57572AB5EBA}" sibTransId="{6F26CB8A-BC60-4DD0-9655-46D436629EC6}"/>
    <dgm:cxn modelId="{DF68746A-E179-49EE-9637-7E3AEE660655}" type="presOf" srcId="{05A479A4-E6D3-4F01-B28C-15884A110ED1}" destId="{B1CCBAC5-0C5F-43AB-A664-F51C2209AB23}" srcOrd="0" destOrd="0" presId="urn:microsoft.com/office/officeart/2005/8/layout/vList2"/>
    <dgm:cxn modelId="{952F638A-754A-45BD-AA60-25D4364AF956}" type="presOf" srcId="{3DBD1353-1405-4153-9329-F3CA7A7036EC}" destId="{4AE05227-9CB5-4E09-9B13-70391098308B}" srcOrd="0" destOrd="2" presId="urn:microsoft.com/office/officeart/2005/8/layout/vList2"/>
    <dgm:cxn modelId="{E31AE77C-5B31-4F4E-8DD8-74B7E128887B}" srcId="{585EAA9C-3115-4CDE-B5A9-4B6A58B5BCAC}" destId="{9A32E6B3-C2DA-4720-AE38-A8407472FF9E}" srcOrd="1" destOrd="0" parTransId="{FBBDAA13-DA9F-4937-ABE4-7593011A0403}" sibTransId="{96FE8A18-DF00-4ABE-99FE-4889C793D640}"/>
    <dgm:cxn modelId="{E5BB9138-2AEA-4867-8F6C-38BEB1C25826}" type="presOf" srcId="{671F01A2-1FEC-4AC4-9798-F152D3895965}" destId="{B237D7F4-83DE-4954-ACFA-9DA5A8B0E346}" srcOrd="0" destOrd="0" presId="urn:microsoft.com/office/officeart/2005/8/layout/vList2"/>
    <dgm:cxn modelId="{79B05EA6-2657-47C0-A522-7DC871BE2A60}" srcId="{1A39C43F-3E06-4C2C-AC0C-5F00C6B898A5}" destId="{05A479A4-E6D3-4F01-B28C-15884A110ED1}" srcOrd="0" destOrd="0" parTransId="{03A60CA7-DDBA-4444-8453-EBF87C306012}" sibTransId="{DB934184-DF3E-43DC-9FFC-10D0E1A01B1A}"/>
    <dgm:cxn modelId="{B3AA7BC4-ADAC-4EB9-B021-339C416F3285}" type="presOf" srcId="{585EAA9C-3115-4CDE-B5A9-4B6A58B5BCAC}" destId="{72D59FA9-4FB4-44FC-881F-9AF620656A4E}" srcOrd="0" destOrd="0" presId="urn:microsoft.com/office/officeart/2005/8/layout/vList2"/>
    <dgm:cxn modelId="{985446AF-D5D6-4557-ACD0-940879F764E1}" type="presOf" srcId="{AFE8B1B9-305E-49FF-9EBC-613243585454}" destId="{9EB56FDF-AF60-4DC6-B36A-4BA824D06D36}" srcOrd="0" destOrd="1" presId="urn:microsoft.com/office/officeart/2005/8/layout/vList2"/>
    <dgm:cxn modelId="{72CACEE7-054C-445F-AF22-4E11998E9F4C}" srcId="{585EAA9C-3115-4CDE-B5A9-4B6A58B5BCAC}" destId="{8F17054E-073B-4062-972F-9FF4941BF807}" srcOrd="3" destOrd="0" parTransId="{F0BF583D-6C4E-4A56-AC3A-5FDDDDF22F2D}" sibTransId="{00EE8495-A397-40EB-ABBF-6971E8874B9A}"/>
    <dgm:cxn modelId="{33F968C5-8389-458B-81A2-1A1C2A6F2901}" type="presOf" srcId="{81D6529A-6DD9-449E-ABC1-F6694C139FDE}" destId="{B1CCBAC5-0C5F-43AB-A664-F51C2209AB23}" srcOrd="0" destOrd="2" presId="urn:microsoft.com/office/officeart/2005/8/layout/vList2"/>
    <dgm:cxn modelId="{5DDA668B-900A-44DE-8AB4-6335F7395AAC}" srcId="{585EAA9C-3115-4CDE-B5A9-4B6A58B5BCAC}" destId="{3DBD1353-1405-4153-9329-F3CA7A7036EC}" srcOrd="2" destOrd="0" parTransId="{9C47CF4B-6468-40BD-865D-918AE176751C}" sibTransId="{C848FE5F-E036-4124-98F5-B4EB1AC4D094}"/>
    <dgm:cxn modelId="{8817C882-610E-4C7C-93CD-10548DC079E2}" type="presOf" srcId="{2D117771-BCAC-4B10-81DF-D4F584CE53C4}" destId="{4AE05227-9CB5-4E09-9B13-70391098308B}" srcOrd="0" destOrd="0" presId="urn:microsoft.com/office/officeart/2005/8/layout/vList2"/>
    <dgm:cxn modelId="{A6855AB7-0085-4A34-BCB5-C4002AA3C192}" type="presOf" srcId="{8F17054E-073B-4062-972F-9FF4941BF807}" destId="{4AE05227-9CB5-4E09-9B13-70391098308B}" srcOrd="0" destOrd="3" presId="urn:microsoft.com/office/officeart/2005/8/layout/vList2"/>
    <dgm:cxn modelId="{3FB15C05-73C6-4D3D-957E-9640364E884E}" srcId="{671F01A2-1FEC-4AC4-9798-F152D3895965}" destId="{D9134E72-D4E4-4A4C-9685-6BBE39023A70}" srcOrd="1" destOrd="0" parTransId="{C4E083CA-22AB-4297-BF6F-E1C428BF9060}" sibTransId="{F79FF173-4956-4820-A68D-98DA11887549}"/>
    <dgm:cxn modelId="{8FC53106-2003-40FC-8613-B6D99D7F7410}" type="presOf" srcId="{43629237-6B5B-4B07-B0AD-CE37C0DD8EEA}" destId="{9EB56FDF-AF60-4DC6-B36A-4BA824D06D36}" srcOrd="0" destOrd="0" presId="urn:microsoft.com/office/officeart/2005/8/layout/vList2"/>
    <dgm:cxn modelId="{C38D35B6-6A26-47BA-85AB-2CF0DE5A0ABD}" srcId="{D9134E72-D4E4-4A4C-9685-6BBE39023A70}" destId="{E015FB2D-5B8C-4C1D-B524-F1A14E9A7CC9}" srcOrd="2" destOrd="0" parTransId="{DF3391C8-872A-422E-B96A-4E707FC01C08}" sibTransId="{6114B368-B58E-4EC3-AEEF-CA738EE26F44}"/>
    <dgm:cxn modelId="{71CC5BAC-B96E-4183-A5CC-00A49B694869}" srcId="{D9134E72-D4E4-4A4C-9685-6BBE39023A70}" destId="{AFE8B1B9-305E-49FF-9EBC-613243585454}" srcOrd="1" destOrd="0" parTransId="{1C10B225-751E-439D-9678-910E1FE256AE}" sibTransId="{C2559D2C-78BF-4A07-A3BF-76AF12DFC51C}"/>
    <dgm:cxn modelId="{2278EF2D-4DEB-4E36-9A56-2924F91A16F2}" srcId="{585EAA9C-3115-4CDE-B5A9-4B6A58B5BCAC}" destId="{2D117771-BCAC-4B10-81DF-D4F584CE53C4}" srcOrd="0" destOrd="0" parTransId="{0060137E-8C7F-4693-9D06-5B6D49B0F702}" sibTransId="{D8EB4E46-DE46-4C92-9EFD-9C37E44BEE10}"/>
    <dgm:cxn modelId="{80B48126-EFEE-4D89-AD72-8875D36135DD}" srcId="{671F01A2-1FEC-4AC4-9798-F152D3895965}" destId="{585EAA9C-3115-4CDE-B5A9-4B6A58B5BCAC}" srcOrd="0" destOrd="0" parTransId="{7F3A5DF2-99C4-4700-8293-77D87642D414}" sibTransId="{F0B0EDA9-44DD-4EB2-9B5E-305D708100F9}"/>
    <dgm:cxn modelId="{1A7C5A65-C8C1-49E2-ACF0-267587A945D0}" type="presOf" srcId="{E015FB2D-5B8C-4C1D-B524-F1A14E9A7CC9}" destId="{9EB56FDF-AF60-4DC6-B36A-4BA824D06D36}" srcOrd="0" destOrd="2" presId="urn:microsoft.com/office/officeart/2005/8/layout/vList2"/>
    <dgm:cxn modelId="{C3BC516A-EAB6-40D3-B6F1-B46B11B472C0}" type="presOf" srcId="{66534BB3-154C-4D99-8085-F81ADF6BFF37}" destId="{B1CCBAC5-0C5F-43AB-A664-F51C2209AB23}" srcOrd="0" destOrd="3" presId="urn:microsoft.com/office/officeart/2005/8/layout/vList2"/>
    <dgm:cxn modelId="{8B4BCC3A-591F-4A4B-8207-802732F37C05}" srcId="{671F01A2-1FEC-4AC4-9798-F152D3895965}" destId="{1A39C43F-3E06-4C2C-AC0C-5F00C6B898A5}" srcOrd="2" destOrd="0" parTransId="{D15E0D36-F662-4228-B426-AE09D899B142}" sibTransId="{4E02FB66-D729-44E2-A9B2-19FDA7F6DC13}"/>
    <dgm:cxn modelId="{486540C0-6CD7-4541-8C53-34E444A0F5FB}" type="presParOf" srcId="{B237D7F4-83DE-4954-ACFA-9DA5A8B0E346}" destId="{72D59FA9-4FB4-44FC-881F-9AF620656A4E}" srcOrd="0" destOrd="0" presId="urn:microsoft.com/office/officeart/2005/8/layout/vList2"/>
    <dgm:cxn modelId="{F78A209F-E8DA-40D2-B043-C2729014CA5A}" type="presParOf" srcId="{B237D7F4-83DE-4954-ACFA-9DA5A8B0E346}" destId="{4AE05227-9CB5-4E09-9B13-70391098308B}" srcOrd="1" destOrd="0" presId="urn:microsoft.com/office/officeart/2005/8/layout/vList2"/>
    <dgm:cxn modelId="{FD961BA6-8F04-45F4-9E0A-D3158C3C0739}" type="presParOf" srcId="{B237D7F4-83DE-4954-ACFA-9DA5A8B0E346}" destId="{FA98164B-B4E3-45D4-A4D7-FBF9D2DF4170}" srcOrd="2" destOrd="0" presId="urn:microsoft.com/office/officeart/2005/8/layout/vList2"/>
    <dgm:cxn modelId="{E4FDF263-9256-4CC7-A6ED-E9381805D855}" type="presParOf" srcId="{B237D7F4-83DE-4954-ACFA-9DA5A8B0E346}" destId="{9EB56FDF-AF60-4DC6-B36A-4BA824D06D36}" srcOrd="3" destOrd="0" presId="urn:microsoft.com/office/officeart/2005/8/layout/vList2"/>
    <dgm:cxn modelId="{616056BB-41D4-4343-9DBF-83885664DC40}" type="presParOf" srcId="{B237D7F4-83DE-4954-ACFA-9DA5A8B0E346}" destId="{B42F470D-C402-49FC-A949-4C587D7F6764}" srcOrd="4" destOrd="0" presId="urn:microsoft.com/office/officeart/2005/8/layout/vList2"/>
    <dgm:cxn modelId="{B270FEA8-F5E8-40A8-8BE4-4FF31A90F634}" type="presParOf" srcId="{B237D7F4-83DE-4954-ACFA-9DA5A8B0E346}" destId="{B1CCBAC5-0C5F-43AB-A664-F51C2209AB2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2A731F0-9403-4522-AC1C-2E6566200B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538FF3-8273-45E2-978F-DF26963A9117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Lisans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856710FE-44AE-484B-9195-51AEA85FA3B6}" type="parTrans" cxnId="{A9FBB665-2A64-4A5C-8519-6A788084949A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D8D5551-E004-4259-B503-3DD59EC45BA7}" type="sibTrans" cxnId="{A9FBB665-2A64-4A5C-8519-6A788084949A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E12FAA38-6B25-49A1-B525-B24BAC3AB2A5}">
      <dgm:prSet phldrT="[Text]" custT="1"/>
      <dgm:spPr/>
      <dgm:t>
        <a:bodyPr/>
        <a:lstStyle/>
        <a:p>
          <a:r>
            <a:rPr lang="ky-KG" sz="1500" dirty="0" smtClean="0">
              <a:latin typeface="Arial" pitchFamily="34" charset="0"/>
              <a:cs typeface="Arial" pitchFamily="34" charset="0"/>
            </a:rPr>
            <a:t>2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sınıf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– 30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234FA5C5-C207-4C2E-95BC-AC9A9BD03E4E}" type="parTrans" cxnId="{42C06109-7881-4598-836D-71F66BCDAE01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622B6E5B-F529-4813-93F0-BE7C4FB9A17F}" type="sibTrans" cxnId="{42C06109-7881-4598-836D-71F66BCDAE01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4E319D0F-5396-4E88-8836-59578B2B308E}">
      <dgm:prSet phldrT="[Text]" custT="1"/>
      <dgm:spPr/>
      <dgm:t>
        <a:bodyPr/>
        <a:lstStyle/>
        <a:p>
          <a:r>
            <a:rPr lang="ky-KG" sz="1500" dirty="0" smtClean="0">
              <a:latin typeface="Arial" pitchFamily="34" charset="0"/>
              <a:cs typeface="Arial" pitchFamily="34" charset="0"/>
            </a:rPr>
            <a:t>3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sınıf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– 24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E8B61B4E-C026-4E2D-A85E-3AF43DAB3BFD}" type="parTrans" cxnId="{9A351126-49AE-46C4-9349-78BD848A20B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12072C4-BCC9-41DA-8620-A3FD80E76C76}" type="sibTrans" cxnId="{9A351126-49AE-46C4-9349-78BD848A20B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07F2745F-7483-4276-BE34-E1715F4C2B63}">
      <dgm:prSet phldrT="[Text]" custT="1"/>
      <dgm:spPr/>
      <dgm:t>
        <a:bodyPr/>
        <a:lstStyle/>
        <a:p>
          <a:r>
            <a:rPr lang="ky-KG" sz="1500" dirty="0" smtClean="0">
              <a:latin typeface="Arial" pitchFamily="34" charset="0"/>
              <a:cs typeface="Arial" pitchFamily="34" charset="0"/>
            </a:rPr>
            <a:t>4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sınıf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– 22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EF5EAB64-B812-4B4B-9363-7BEAE6DFC666}" type="parTrans" cxnId="{C6EDD7FE-06BE-44DC-8005-065A82F4766A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E75CAFAC-CC2B-4BE8-90CD-9CABCB194180}" type="sibTrans" cxnId="{C6EDD7FE-06BE-44DC-8005-065A82F4766A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E4161A5-A933-427D-B073-98D86D151EAD}">
      <dgm:prSet phldrT="[Text]" custT="1"/>
      <dgm:spPr/>
      <dgm:t>
        <a:bodyPr/>
        <a:lstStyle/>
        <a:p>
          <a:r>
            <a:rPr lang="ky-KG" sz="1500" dirty="0" smtClean="0">
              <a:latin typeface="Arial" pitchFamily="34" charset="0"/>
              <a:cs typeface="Arial" pitchFamily="34" charset="0"/>
            </a:rPr>
            <a:t>2002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yılından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2012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 yılına kadar Bölümümüzden mezun olan öğrenci sayısı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– </a:t>
          </a:r>
          <a:r>
            <a:rPr lang="ky-KG" sz="15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262</a:t>
          </a:r>
          <a:endParaRPr lang="ru-RU" sz="15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6ECB30B-7691-4EE3-BCF4-4E2788B8A5C1}" type="parTrans" cxnId="{DD2D24C0-4ADF-450B-A148-AB829658064A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1A0484D4-6DFD-41A3-9C51-49BC6B6915E9}" type="sibTrans" cxnId="{DD2D24C0-4ADF-450B-A148-AB829658064A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460BA8CB-5EAF-460D-B56C-8A6C6729C915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Artık sınıf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– 7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 öğrenci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F3171D34-680A-42E6-AFF3-BCC29ABBC353}" type="parTrans" cxnId="{83EAF185-09B4-4D5F-8CCC-E5D1C86E5A1E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4F4F0F7-56F0-49CC-8D6E-E92F0454CDBB}" type="sibTrans" cxnId="{83EAF185-09B4-4D5F-8CCC-E5D1C86E5A1E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1BFF125-F614-47E3-914E-495053177A8E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Şu andaki öğrenci sayısı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– 113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E25B1B39-92EB-4DC9-B9EB-234B1685ED91}" type="parTrans" cxnId="{B208CEE5-23B3-459C-9381-972BB47AEDA0}">
      <dgm:prSet/>
      <dgm:spPr/>
      <dgm:t>
        <a:bodyPr/>
        <a:lstStyle/>
        <a:p>
          <a:endParaRPr lang="ru-RU"/>
        </a:p>
      </dgm:t>
    </dgm:pt>
    <dgm:pt modelId="{848E8773-27E7-4C4E-8944-D45C1A21FC58}" type="sibTrans" cxnId="{B208CEE5-23B3-459C-9381-972BB47AEDA0}">
      <dgm:prSet/>
      <dgm:spPr/>
      <dgm:t>
        <a:bodyPr/>
        <a:lstStyle/>
        <a:p>
          <a:endParaRPr lang="ru-RU"/>
        </a:p>
      </dgm:t>
    </dgm:pt>
    <dgm:pt modelId="{36B60664-686A-4005-84DF-7A6A71257417}">
      <dgm:prSet phldrT="[Text]" custT="1"/>
      <dgm:spPr/>
      <dgm:t>
        <a:bodyPr/>
        <a:lstStyle/>
        <a:p>
          <a:r>
            <a:rPr lang="ky-KG" sz="1500" dirty="0" smtClean="0">
              <a:latin typeface="Arial" pitchFamily="34" charset="0"/>
              <a:cs typeface="Arial" pitchFamily="34" charset="0"/>
            </a:rPr>
            <a:t>1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sınıf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– 30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61130C2F-D8E6-41B7-AA22-6B0D346974A9}" type="parTrans" cxnId="{5167D0E3-FB9C-4F44-91D5-04EC2AF6B777}">
      <dgm:prSet/>
      <dgm:spPr/>
      <dgm:t>
        <a:bodyPr/>
        <a:lstStyle/>
        <a:p>
          <a:endParaRPr lang="ru-RU"/>
        </a:p>
      </dgm:t>
    </dgm:pt>
    <dgm:pt modelId="{AF6D4A44-C370-493F-8795-184ACF507C47}" type="sibTrans" cxnId="{5167D0E3-FB9C-4F44-91D5-04EC2AF6B777}">
      <dgm:prSet/>
      <dgm:spPr/>
      <dgm:t>
        <a:bodyPr/>
        <a:lstStyle/>
        <a:p>
          <a:endParaRPr lang="ru-RU"/>
        </a:p>
      </dgm:t>
    </dgm:pt>
    <dgm:pt modelId="{A31313B2-B11E-478A-9FD8-FCC1DC613B46}" type="pres">
      <dgm:prSet presAssocID="{72A731F0-9403-4522-AC1C-2E6566200B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ED899B-3AD4-4DB2-B851-84E1CCC32F97}" type="pres">
      <dgm:prSet presAssocID="{FB538FF3-8273-45E2-978F-DF26963A9117}" presName="parentText" presStyleLbl="node1" presStyleIdx="0" presStyleCnt="2" custScaleY="31834" custLinFactNeighborY="-3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66E33-54B5-41E0-B0A3-BB5CB996A9CB}" type="pres">
      <dgm:prSet presAssocID="{FB538FF3-8273-45E2-978F-DF26963A911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6E417-AFA7-4694-9F14-789688789279}" type="pres">
      <dgm:prSet presAssocID="{2E4161A5-A933-427D-B073-98D86D151EA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1850D3-16C0-47F4-A7AB-7F51F730BCE3}" type="presOf" srcId="{72A731F0-9403-4522-AC1C-2E6566200B20}" destId="{A31313B2-B11E-478A-9FD8-FCC1DC613B46}" srcOrd="0" destOrd="0" presId="urn:microsoft.com/office/officeart/2005/8/layout/vList2"/>
    <dgm:cxn modelId="{C6EDD7FE-06BE-44DC-8005-065A82F4766A}" srcId="{FB538FF3-8273-45E2-978F-DF26963A9117}" destId="{07F2745F-7483-4276-BE34-E1715F4C2B63}" srcOrd="4" destOrd="0" parTransId="{EF5EAB64-B812-4B4B-9363-7BEAE6DFC666}" sibTransId="{E75CAFAC-CC2B-4BE8-90CD-9CABCB194180}"/>
    <dgm:cxn modelId="{5167D0E3-FB9C-4F44-91D5-04EC2AF6B777}" srcId="{FB538FF3-8273-45E2-978F-DF26963A9117}" destId="{36B60664-686A-4005-84DF-7A6A71257417}" srcOrd="1" destOrd="0" parTransId="{61130C2F-D8E6-41B7-AA22-6B0D346974A9}" sibTransId="{AF6D4A44-C370-493F-8795-184ACF507C47}"/>
    <dgm:cxn modelId="{B4C9C0A7-2834-4ABD-A994-9A34B734513B}" type="presOf" srcId="{FB538FF3-8273-45E2-978F-DF26963A9117}" destId="{46ED899B-3AD4-4DB2-B851-84E1CCC32F97}" srcOrd="0" destOrd="0" presId="urn:microsoft.com/office/officeart/2005/8/layout/vList2"/>
    <dgm:cxn modelId="{1F23A612-6043-4266-A805-6EB43C6E92BF}" type="presOf" srcId="{E12FAA38-6B25-49A1-B525-B24BAC3AB2A5}" destId="{3BD66E33-54B5-41E0-B0A3-BB5CB996A9CB}" srcOrd="0" destOrd="2" presId="urn:microsoft.com/office/officeart/2005/8/layout/vList2"/>
    <dgm:cxn modelId="{83EAF185-09B4-4D5F-8CCC-E5D1C86E5A1E}" srcId="{FB538FF3-8273-45E2-978F-DF26963A9117}" destId="{460BA8CB-5EAF-460D-B56C-8A6C6729C915}" srcOrd="5" destOrd="0" parTransId="{F3171D34-680A-42E6-AFF3-BCC29ABBC353}" sibTransId="{D4F4F0F7-56F0-49CC-8D6E-E92F0454CDBB}"/>
    <dgm:cxn modelId="{42C06109-7881-4598-836D-71F66BCDAE01}" srcId="{FB538FF3-8273-45E2-978F-DF26963A9117}" destId="{E12FAA38-6B25-49A1-B525-B24BAC3AB2A5}" srcOrd="2" destOrd="0" parTransId="{234FA5C5-C207-4C2E-95BC-AC9A9BD03E4E}" sibTransId="{622B6E5B-F529-4813-93F0-BE7C4FB9A17F}"/>
    <dgm:cxn modelId="{8DF4FEF3-1F05-4A47-9168-EC42C84EB550}" type="presOf" srcId="{460BA8CB-5EAF-460D-B56C-8A6C6729C915}" destId="{3BD66E33-54B5-41E0-B0A3-BB5CB996A9CB}" srcOrd="0" destOrd="5" presId="urn:microsoft.com/office/officeart/2005/8/layout/vList2"/>
    <dgm:cxn modelId="{75721BCB-5B05-4CFA-BAFC-5A58BC50396C}" type="presOf" srcId="{2E4161A5-A933-427D-B073-98D86D151EAD}" destId="{9166E417-AFA7-4694-9F14-789688789279}" srcOrd="0" destOrd="0" presId="urn:microsoft.com/office/officeart/2005/8/layout/vList2"/>
    <dgm:cxn modelId="{2AD0885D-06B2-4A67-839F-5F61DD2B7379}" type="presOf" srcId="{4E319D0F-5396-4E88-8836-59578B2B308E}" destId="{3BD66E33-54B5-41E0-B0A3-BB5CB996A9CB}" srcOrd="0" destOrd="3" presId="urn:microsoft.com/office/officeart/2005/8/layout/vList2"/>
    <dgm:cxn modelId="{CA1819D2-B1E6-48F6-89DF-196939211439}" type="presOf" srcId="{07F2745F-7483-4276-BE34-E1715F4C2B63}" destId="{3BD66E33-54B5-41E0-B0A3-BB5CB996A9CB}" srcOrd="0" destOrd="4" presId="urn:microsoft.com/office/officeart/2005/8/layout/vList2"/>
    <dgm:cxn modelId="{9A351126-49AE-46C4-9349-78BD848A20BB}" srcId="{FB538FF3-8273-45E2-978F-DF26963A9117}" destId="{4E319D0F-5396-4E88-8836-59578B2B308E}" srcOrd="3" destOrd="0" parTransId="{E8B61B4E-C026-4E2D-A85E-3AF43DAB3BFD}" sibTransId="{312072C4-BCC9-41DA-8620-A3FD80E76C76}"/>
    <dgm:cxn modelId="{B208CEE5-23B3-459C-9381-972BB47AEDA0}" srcId="{FB538FF3-8273-45E2-978F-DF26963A9117}" destId="{D1BFF125-F614-47E3-914E-495053177A8E}" srcOrd="0" destOrd="0" parTransId="{E25B1B39-92EB-4DC9-B9EB-234B1685ED91}" sibTransId="{848E8773-27E7-4C4E-8944-D45C1A21FC58}"/>
    <dgm:cxn modelId="{4FEA7E0C-07FE-40D0-B075-1AEF3E5AF4EC}" type="presOf" srcId="{36B60664-686A-4005-84DF-7A6A71257417}" destId="{3BD66E33-54B5-41E0-B0A3-BB5CB996A9CB}" srcOrd="0" destOrd="1" presId="urn:microsoft.com/office/officeart/2005/8/layout/vList2"/>
    <dgm:cxn modelId="{A9FBB665-2A64-4A5C-8519-6A788084949A}" srcId="{72A731F0-9403-4522-AC1C-2E6566200B20}" destId="{FB538FF3-8273-45E2-978F-DF26963A9117}" srcOrd="0" destOrd="0" parTransId="{856710FE-44AE-484B-9195-51AEA85FA3B6}" sibTransId="{DD8D5551-E004-4259-B503-3DD59EC45BA7}"/>
    <dgm:cxn modelId="{2A5CA827-4F9C-4602-B697-18F2BE3036AF}" type="presOf" srcId="{D1BFF125-F614-47E3-914E-495053177A8E}" destId="{3BD66E33-54B5-41E0-B0A3-BB5CB996A9CB}" srcOrd="0" destOrd="0" presId="urn:microsoft.com/office/officeart/2005/8/layout/vList2"/>
    <dgm:cxn modelId="{DD2D24C0-4ADF-450B-A148-AB829658064A}" srcId="{72A731F0-9403-4522-AC1C-2E6566200B20}" destId="{2E4161A5-A933-427D-B073-98D86D151EAD}" srcOrd="1" destOrd="0" parTransId="{96ECB30B-7691-4EE3-BCF4-4E2788B8A5C1}" sibTransId="{1A0484D4-6DFD-41A3-9C51-49BC6B6915E9}"/>
    <dgm:cxn modelId="{38089627-CA79-42F8-B51E-F66EA1518DE9}" type="presParOf" srcId="{A31313B2-B11E-478A-9FD8-FCC1DC613B46}" destId="{46ED899B-3AD4-4DB2-B851-84E1CCC32F97}" srcOrd="0" destOrd="0" presId="urn:microsoft.com/office/officeart/2005/8/layout/vList2"/>
    <dgm:cxn modelId="{F1726882-8E36-4297-A856-2521037FDBA7}" type="presParOf" srcId="{A31313B2-B11E-478A-9FD8-FCC1DC613B46}" destId="{3BD66E33-54B5-41E0-B0A3-BB5CB996A9CB}" srcOrd="1" destOrd="0" presId="urn:microsoft.com/office/officeart/2005/8/layout/vList2"/>
    <dgm:cxn modelId="{E2ED8C23-5FDA-4845-92D5-84E710EDE3C2}" type="presParOf" srcId="{A31313B2-B11E-478A-9FD8-FCC1DC613B46}" destId="{9166E417-AFA7-4694-9F14-78968878927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44BFE3E-A7F0-41C5-A858-FD5D4121F9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193441-2724-474A-A13A-90FEFD8F3061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Yüksek Lisans 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(2011- 10,  2012-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20)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E4A417DF-DA5E-4358-8241-E3BEF523330F}" type="parTrans" cxnId="{DC5FBD78-20C9-491F-8C10-2668A209275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A08CF40E-03A8-4D3D-8FAB-DF21A910FCC6}" type="sibTrans" cxnId="{DC5FBD78-20C9-491F-8C10-2668A209275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7DF908CB-9CE6-44A3-AD95-4946EF7A99A0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Şu andaki öğrenci syısı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 – </a:t>
          </a:r>
          <a:r>
            <a:rPr lang="ru-RU" sz="1500" b="1" dirty="0" smtClean="0">
              <a:latin typeface="Arial" pitchFamily="34" charset="0"/>
              <a:cs typeface="Arial" pitchFamily="34" charset="0"/>
            </a:rPr>
            <a:t>20</a:t>
          </a:r>
          <a:endParaRPr lang="ru-RU" sz="1500" b="1" dirty="0">
            <a:latin typeface="Arial" pitchFamily="34" charset="0"/>
            <a:cs typeface="Arial" pitchFamily="34" charset="0"/>
          </a:endParaRPr>
        </a:p>
      </dgm:t>
    </dgm:pt>
    <dgm:pt modelId="{C575E940-6DE2-4A4E-8234-3982302E7FD6}" type="parTrans" cxnId="{AEC2DA24-385E-485F-87A3-8A69E0DBC549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A1D4027-55AC-4F81-8A0D-A19068DA1844}" type="sibTrans" cxnId="{AEC2DA24-385E-485F-87A3-8A69E0DBC549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B7FDE88-D281-48AF-B67D-C28A2E5BF7B8}">
      <dgm:prSet phldrT="[Text]" custT="1"/>
      <dgm:spPr/>
      <dgm:t>
        <a:bodyPr/>
        <a:lstStyle/>
        <a:p>
          <a:r>
            <a:rPr lang="ru-RU" sz="1500" dirty="0" smtClean="0">
              <a:latin typeface="Arial" pitchFamily="34" charset="0"/>
              <a:cs typeface="Arial" pitchFamily="34" charset="0"/>
            </a:rPr>
            <a:t>1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sınıf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 – 10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2CB9C06E-0159-45AC-8F54-98AE7D993C88}" type="parTrans" cxnId="{D5AE6186-10D3-482E-9BD8-5863C18193A3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291D120-A348-4E99-8DA7-64FEFCAF568B}" type="sibTrans" cxnId="{D5AE6186-10D3-482E-9BD8-5863C18193A3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B64E0D2-C6BE-4CDC-AC46-5FD733945777}">
      <dgm:prSet phldrT="[Text]" custT="1"/>
      <dgm:spPr/>
      <dgm:t>
        <a:bodyPr/>
        <a:lstStyle/>
        <a:p>
          <a:r>
            <a:rPr lang="ru-RU" sz="1500" dirty="0" smtClean="0">
              <a:latin typeface="Arial" pitchFamily="34" charset="0"/>
              <a:cs typeface="Arial" pitchFamily="34" charset="0"/>
            </a:rPr>
            <a:t>2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sınıf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 – 6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7AEB1879-151A-440B-B054-CCF11B0AB8E7}" type="parTrans" cxnId="{7DD5B12A-2D45-4307-AFE7-10125A8B200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E1A679A5-D56A-4F26-BFEF-6CA770018EBB}" type="sibTrans" cxnId="{7DD5B12A-2D45-4307-AFE7-10125A8B200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C35D0CEC-2E6B-40D4-8747-E09A876E6FA9}">
      <dgm:prSet phldrT="[Text]" custT="1"/>
      <dgm:spPr/>
      <dgm:t>
        <a:bodyPr/>
        <a:lstStyle/>
        <a:p>
          <a:r>
            <a:rPr lang="tr-TR" sz="1500" smtClean="0">
              <a:latin typeface="Arial" pitchFamily="34" charset="0"/>
              <a:cs typeface="Arial" pitchFamily="34" charset="0"/>
            </a:rPr>
            <a:t>Yüksek Lisans Tezini hazırlamakta olanlar</a:t>
          </a:r>
          <a:r>
            <a:rPr lang="ru-RU" sz="1500" smtClean="0">
              <a:latin typeface="Arial" pitchFamily="34" charset="0"/>
              <a:cs typeface="Arial" pitchFamily="34" charset="0"/>
            </a:rPr>
            <a:t>– 4 </a:t>
          </a:r>
          <a:r>
            <a:rPr lang="tr-TR" sz="1500" smtClean="0">
              <a:latin typeface="Arial" pitchFamily="34" charset="0"/>
              <a:cs typeface="Arial" pitchFamily="34" charset="0"/>
            </a:rPr>
            <a:t>öğrenci 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45492E8B-13B4-49F3-82BC-13D62C226A89}" type="parTrans" cxnId="{C6626D61-2549-496A-8BB6-DE1AF294B68D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A3EC8B7F-6F3F-4608-B535-C2CDE972D8DE}" type="sibTrans" cxnId="{C6626D61-2549-496A-8BB6-DE1AF294B68D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A971A891-9DE3-4418-99DD-133C36196060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Mezun olanlar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 – </a:t>
          </a:r>
          <a:r>
            <a:rPr lang="ru-RU" sz="1500" b="1" dirty="0" smtClean="0">
              <a:latin typeface="Arial" pitchFamily="34" charset="0"/>
              <a:cs typeface="Arial" pitchFamily="34" charset="0"/>
            </a:rPr>
            <a:t>9</a:t>
          </a:r>
          <a:endParaRPr lang="ru-RU" sz="1500" b="1" dirty="0">
            <a:solidFill>
              <a:schemeClr val="accent2"/>
            </a:solidFill>
            <a:latin typeface="Arial" pitchFamily="34" charset="0"/>
            <a:cs typeface="Arial" pitchFamily="34" charset="0"/>
          </a:endParaRPr>
        </a:p>
      </dgm:t>
    </dgm:pt>
    <dgm:pt modelId="{0C32BDBB-16B3-49F9-9ABE-D7C57C2D1C2B}" type="parTrans" cxnId="{E7D2F5C2-5517-48E0-9A06-22A9652DD459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949680A-B6FA-43C4-99FE-1A01DECCEB6C}" type="sibTrans" cxnId="{E7D2F5C2-5517-48E0-9A06-22A9652DD459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068CE061-9F84-42B5-89F4-16A6AA9505CC}">
      <dgm:prSet phldrT="[Text]" custT="1"/>
      <dgm:spPr/>
      <dgm:t>
        <a:bodyPr/>
        <a:lstStyle/>
        <a:p>
          <a:r>
            <a:rPr lang="tr-TR" sz="15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Doktora programının açılması planlanmaktadır</a:t>
          </a:r>
          <a:endParaRPr lang="ru-RU" sz="15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7CF8377-3A64-449D-9C96-480F841820D0}" type="parTrans" cxnId="{40A2FBD0-BCEE-4FBA-AA68-1C2E7ED34BDA}">
      <dgm:prSet/>
      <dgm:spPr/>
      <dgm:t>
        <a:bodyPr/>
        <a:lstStyle/>
        <a:p>
          <a:endParaRPr lang="en-US"/>
        </a:p>
      </dgm:t>
    </dgm:pt>
    <dgm:pt modelId="{B9820009-A452-4796-92B2-7F5F9575FEC0}" type="sibTrans" cxnId="{40A2FBD0-BCEE-4FBA-AA68-1C2E7ED34BDA}">
      <dgm:prSet/>
      <dgm:spPr/>
      <dgm:t>
        <a:bodyPr/>
        <a:lstStyle/>
        <a:p>
          <a:endParaRPr lang="en-US"/>
        </a:p>
      </dgm:t>
    </dgm:pt>
    <dgm:pt modelId="{CA788BE6-5C13-4092-8F62-3C1C847EC07C}" type="pres">
      <dgm:prSet presAssocID="{444BFE3E-A7F0-41C5-A858-FD5D4121F9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743B00-9D97-4501-9A0C-AA8E4B17A6EC}" type="pres">
      <dgm:prSet presAssocID="{8D193441-2724-474A-A13A-90FEFD8F3061}" presName="parentText" presStyleLbl="node1" presStyleIdx="0" presStyleCnt="2" custScaleY="35798" custLinFactNeighborY="-81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94F17-590F-4907-A91F-53DDCD1F01A0}" type="pres">
      <dgm:prSet presAssocID="{8D193441-2724-474A-A13A-90FEFD8F3061}" presName="childText" presStyleLbl="revTx" presStyleIdx="0" presStyleCnt="1" custScaleY="83621" custLinFactNeighborY="-8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DE307-DA45-480C-B5A3-2E895FD6819A}" type="pres">
      <dgm:prSet presAssocID="{068CE061-9F84-42B5-89F4-16A6AA9505CC}" presName="parentText" presStyleLbl="node1" presStyleIdx="1" presStyleCnt="2" custScaleY="38555" custLinFactNeighborY="112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40B3BA-4894-49CA-9E86-9387A3B6F3E3}" type="presOf" srcId="{A971A891-9DE3-4418-99DD-133C36196060}" destId="{2CE94F17-590F-4907-A91F-53DDCD1F01A0}" srcOrd="0" destOrd="4" presId="urn:microsoft.com/office/officeart/2005/8/layout/vList2"/>
    <dgm:cxn modelId="{5E97F556-6A08-4234-8B65-F79D18A1C871}" type="presOf" srcId="{444BFE3E-A7F0-41C5-A858-FD5D4121F99A}" destId="{CA788BE6-5C13-4092-8F62-3C1C847EC07C}" srcOrd="0" destOrd="0" presId="urn:microsoft.com/office/officeart/2005/8/layout/vList2"/>
    <dgm:cxn modelId="{D5AE6186-10D3-482E-9BD8-5863C18193A3}" srcId="{8D193441-2724-474A-A13A-90FEFD8F3061}" destId="{2B7FDE88-D281-48AF-B67D-C28A2E5BF7B8}" srcOrd="1" destOrd="0" parTransId="{2CB9C06E-0159-45AC-8F54-98AE7D993C88}" sibTransId="{3291D120-A348-4E99-8DA7-64FEFCAF568B}"/>
    <dgm:cxn modelId="{126D670B-D75C-485B-975C-DD790B1CE3A7}" type="presOf" srcId="{7DF908CB-9CE6-44A3-AD95-4946EF7A99A0}" destId="{2CE94F17-590F-4907-A91F-53DDCD1F01A0}" srcOrd="0" destOrd="0" presId="urn:microsoft.com/office/officeart/2005/8/layout/vList2"/>
    <dgm:cxn modelId="{FF572E4C-D4E9-40B3-8CE9-0447E079351A}" type="presOf" srcId="{3B64E0D2-C6BE-4CDC-AC46-5FD733945777}" destId="{2CE94F17-590F-4907-A91F-53DDCD1F01A0}" srcOrd="0" destOrd="2" presId="urn:microsoft.com/office/officeart/2005/8/layout/vList2"/>
    <dgm:cxn modelId="{7DD5B12A-2D45-4307-AFE7-10125A8B2005}" srcId="{8D193441-2724-474A-A13A-90FEFD8F3061}" destId="{3B64E0D2-C6BE-4CDC-AC46-5FD733945777}" srcOrd="2" destOrd="0" parTransId="{7AEB1879-151A-440B-B054-CCF11B0AB8E7}" sibTransId="{E1A679A5-D56A-4F26-BFEF-6CA770018EBB}"/>
    <dgm:cxn modelId="{40A2FBD0-BCEE-4FBA-AA68-1C2E7ED34BDA}" srcId="{444BFE3E-A7F0-41C5-A858-FD5D4121F99A}" destId="{068CE061-9F84-42B5-89F4-16A6AA9505CC}" srcOrd="1" destOrd="0" parTransId="{37CF8377-3A64-449D-9C96-480F841820D0}" sibTransId="{B9820009-A452-4796-92B2-7F5F9575FEC0}"/>
    <dgm:cxn modelId="{23D453AC-EF20-42A6-81B0-C52E1472337B}" type="presOf" srcId="{8D193441-2724-474A-A13A-90FEFD8F3061}" destId="{1D743B00-9D97-4501-9A0C-AA8E4B17A6EC}" srcOrd="0" destOrd="0" presId="urn:microsoft.com/office/officeart/2005/8/layout/vList2"/>
    <dgm:cxn modelId="{AEC2DA24-385E-485F-87A3-8A69E0DBC549}" srcId="{8D193441-2724-474A-A13A-90FEFD8F3061}" destId="{7DF908CB-9CE6-44A3-AD95-4946EF7A99A0}" srcOrd="0" destOrd="0" parTransId="{C575E940-6DE2-4A4E-8234-3982302E7FD6}" sibTransId="{2A1D4027-55AC-4F81-8A0D-A19068DA1844}"/>
    <dgm:cxn modelId="{C6626D61-2549-496A-8BB6-DE1AF294B68D}" srcId="{8D193441-2724-474A-A13A-90FEFD8F3061}" destId="{C35D0CEC-2E6B-40D4-8747-E09A876E6FA9}" srcOrd="3" destOrd="0" parTransId="{45492E8B-13B4-49F3-82BC-13D62C226A89}" sibTransId="{A3EC8B7F-6F3F-4608-B535-C2CDE972D8DE}"/>
    <dgm:cxn modelId="{C8166338-1B39-4BCA-8118-A5BC94A1117E}" type="presOf" srcId="{068CE061-9F84-42B5-89F4-16A6AA9505CC}" destId="{699DE307-DA45-480C-B5A3-2E895FD6819A}" srcOrd="0" destOrd="0" presId="urn:microsoft.com/office/officeart/2005/8/layout/vList2"/>
    <dgm:cxn modelId="{E7D2F5C2-5517-48E0-9A06-22A9652DD459}" srcId="{8D193441-2724-474A-A13A-90FEFD8F3061}" destId="{A971A891-9DE3-4418-99DD-133C36196060}" srcOrd="4" destOrd="0" parTransId="{0C32BDBB-16B3-49F9-9ABE-D7C57C2D1C2B}" sibTransId="{3949680A-B6FA-43C4-99FE-1A01DECCEB6C}"/>
    <dgm:cxn modelId="{9A13BE6B-9F6E-4DFA-8CD2-464891BC525F}" type="presOf" srcId="{C35D0CEC-2E6B-40D4-8747-E09A876E6FA9}" destId="{2CE94F17-590F-4907-A91F-53DDCD1F01A0}" srcOrd="0" destOrd="3" presId="urn:microsoft.com/office/officeart/2005/8/layout/vList2"/>
    <dgm:cxn modelId="{DC5FBD78-20C9-491F-8C10-2668A2092754}" srcId="{444BFE3E-A7F0-41C5-A858-FD5D4121F99A}" destId="{8D193441-2724-474A-A13A-90FEFD8F3061}" srcOrd="0" destOrd="0" parTransId="{E4A417DF-DA5E-4358-8241-E3BEF523330F}" sibTransId="{A08CF40E-03A8-4D3D-8FAB-DF21A910FCC6}"/>
    <dgm:cxn modelId="{C103BE10-3FEA-433B-875B-256EC3FA9B0E}" type="presOf" srcId="{2B7FDE88-D281-48AF-B67D-C28A2E5BF7B8}" destId="{2CE94F17-590F-4907-A91F-53DDCD1F01A0}" srcOrd="0" destOrd="1" presId="urn:microsoft.com/office/officeart/2005/8/layout/vList2"/>
    <dgm:cxn modelId="{84EDD219-0C34-48BE-99B7-1E6B0F89F8A0}" type="presParOf" srcId="{CA788BE6-5C13-4092-8F62-3C1C847EC07C}" destId="{1D743B00-9D97-4501-9A0C-AA8E4B17A6EC}" srcOrd="0" destOrd="0" presId="urn:microsoft.com/office/officeart/2005/8/layout/vList2"/>
    <dgm:cxn modelId="{6D3037AA-5856-4889-9882-B2E1B6833419}" type="presParOf" srcId="{CA788BE6-5C13-4092-8F62-3C1C847EC07C}" destId="{2CE94F17-590F-4907-A91F-53DDCD1F01A0}" srcOrd="1" destOrd="0" presId="urn:microsoft.com/office/officeart/2005/8/layout/vList2"/>
    <dgm:cxn modelId="{4F00F77B-1716-47A1-8A21-C057450ED5F0}" type="presParOf" srcId="{CA788BE6-5C13-4092-8F62-3C1C847EC07C}" destId="{699DE307-DA45-480C-B5A3-2E895FD6819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6E8B18-D04A-48F1-BF0A-D65AC933CF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7ACDD4-1277-4387-BCCB-9BCC57B7AA3C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Dünya olimpiyatlarına katılım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F11DE6EA-AE99-4232-85B0-B11FB1881270}" type="parTrans" cxnId="{D2C2CFA3-A94C-48DE-B596-4EAAD8C6BB8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43C2663A-8E9E-4A97-BF6D-55BEA4B5B23A}" type="sibTrans" cxnId="{D2C2CFA3-A94C-48DE-B596-4EAAD8C6BB8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34D2AD0-5D81-47B7-95C7-A38B4DADA968}">
      <dgm:prSet phldrT="[Text]" custT="1"/>
      <dgm:spPr/>
      <dgm:t>
        <a:bodyPr/>
        <a:lstStyle/>
        <a:p>
          <a:r>
            <a:rPr lang="ru-RU" sz="1500" dirty="0" smtClean="0">
              <a:latin typeface="Arial" pitchFamily="34" charset="0"/>
              <a:cs typeface="Arial" pitchFamily="34" charset="0"/>
            </a:rPr>
            <a:t>1977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yılı itibariyle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IBM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Kompanyasının sponsorluğu altında  </a:t>
          </a:r>
          <a:r>
            <a:rPr lang="ru-RU" sz="1500" dirty="0" err="1" smtClean="0">
              <a:latin typeface="Arial" pitchFamily="34" charset="0"/>
              <a:cs typeface="Arial" pitchFamily="34" charset="0"/>
            </a:rPr>
            <a:t>Association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for Computing Machinery (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ACM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)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uluslararası örgütü her sene dünya ölçüsünde en popüler </a:t>
          </a:r>
          <a:r>
            <a:rPr lang="tr-TR" sz="1500" b="1" dirty="0" smtClean="0">
              <a:latin typeface="Arial" pitchFamily="34" charset="0"/>
              <a:cs typeface="Arial" pitchFamily="34" charset="0"/>
            </a:rPr>
            <a:t>Uluslararası Programlama Öğrenciler Olimpiyatı’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nı düzenlemektedir. 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(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International Collegiate Programming Contest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 –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ICPC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, </a:t>
          </a:r>
          <a:r>
            <a:rPr lang="ru-RU" sz="15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1"/>
            </a:rPr>
            <a:t>http://</a:t>
          </a:r>
          <a:r>
            <a:rPr lang="en-US" sz="15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1"/>
            </a:rPr>
            <a:t>icpc</a:t>
          </a:r>
          <a:r>
            <a:rPr lang="ru-RU" sz="15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1"/>
            </a:rPr>
            <a:t>.baylor.edu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). 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8C2EFD04-F71B-4898-BAA9-854D0D688ADA}" type="parTrans" cxnId="{EA0816AB-5111-424D-8F69-C6559294CE0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ABB431F-F109-4A28-98B8-708C20A2AA61}" type="sibTrans" cxnId="{EA0816AB-5111-424D-8F69-C6559294CE0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FBF3B5D-D84B-4208-9DA0-59CEF31B788F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Bölümümüz öğrencileri 4 yıldır bu Olimpiyatın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¼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finalını kazanmaktadır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(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Kırgızistandaki Üniversite öğrencileri arasında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),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½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finalına geçerek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Rusya Federasyonunun Barnaul şehrinde Olimpiyata katılmaktadırlar. 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49652EC7-4B50-44F9-86B1-C9621DDF116B}" type="parTrans" cxnId="{78B1C9B9-C06D-43D0-B07C-45F7CDAC59D3}">
      <dgm:prSet/>
      <dgm:spPr/>
      <dgm:t>
        <a:bodyPr/>
        <a:lstStyle/>
        <a:p>
          <a:endParaRPr lang="tr-TR"/>
        </a:p>
      </dgm:t>
    </dgm:pt>
    <dgm:pt modelId="{A61C460E-A6A2-40F9-86E8-7D2B197B3568}" type="sibTrans" cxnId="{78B1C9B9-C06D-43D0-B07C-45F7CDAC59D3}">
      <dgm:prSet/>
      <dgm:spPr/>
      <dgm:t>
        <a:bodyPr/>
        <a:lstStyle/>
        <a:p>
          <a:endParaRPr lang="tr-TR"/>
        </a:p>
      </dgm:t>
    </dgm:pt>
    <dgm:pt modelId="{3EA34D7F-44A6-4D9A-9F11-B7D7609294E9}">
      <dgm:prSet phldrT="[Text]" custT="1"/>
      <dgm:spPr/>
      <dgm:t>
        <a:bodyPr/>
        <a:lstStyle/>
        <a:p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03C2CBBC-9F1F-48C0-BE26-7B10A043B97B}" type="parTrans" cxnId="{FFEFC06D-CCAA-43C5-A356-5CA77F1698B4}">
      <dgm:prSet/>
      <dgm:spPr/>
      <dgm:t>
        <a:bodyPr/>
        <a:lstStyle/>
        <a:p>
          <a:endParaRPr lang="tr-TR"/>
        </a:p>
      </dgm:t>
    </dgm:pt>
    <dgm:pt modelId="{7B3360C1-7174-4EB3-87B3-E847E7433921}" type="sibTrans" cxnId="{FFEFC06D-CCAA-43C5-A356-5CA77F1698B4}">
      <dgm:prSet/>
      <dgm:spPr/>
      <dgm:t>
        <a:bodyPr/>
        <a:lstStyle/>
        <a:p>
          <a:endParaRPr lang="tr-TR"/>
        </a:p>
      </dgm:t>
    </dgm:pt>
    <dgm:pt modelId="{874E8DC6-7969-4937-BBEB-291346E0FBE4}" type="pres">
      <dgm:prSet presAssocID="{736E8B18-D04A-48F1-BF0A-D65AC933CF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BEA973-123C-4A2E-A2B2-F0E1C9965C97}" type="pres">
      <dgm:prSet presAssocID="{B67ACDD4-1277-4387-BCCB-9BCC57B7AA3C}" presName="parentText" presStyleLbl="node1" presStyleIdx="0" presStyleCnt="1" custScaleY="40920" custLinFactNeighborY="-6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4B839-0067-4ECE-ADAA-571AAB9BC1E2}" type="pres">
      <dgm:prSet presAssocID="{B67ACDD4-1277-4387-BCCB-9BCC57B7AA3C}" presName="childText" presStyleLbl="revTx" presStyleIdx="0" presStyleCnt="1" custScaleY="129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B1C9B9-C06D-43D0-B07C-45F7CDAC59D3}" srcId="{B67ACDD4-1277-4387-BCCB-9BCC57B7AA3C}" destId="{2FBF3B5D-D84B-4208-9DA0-59CEF31B788F}" srcOrd="2" destOrd="0" parTransId="{49652EC7-4B50-44F9-86B1-C9621DDF116B}" sibTransId="{A61C460E-A6A2-40F9-86E8-7D2B197B3568}"/>
    <dgm:cxn modelId="{FFEFC06D-CCAA-43C5-A356-5CA77F1698B4}" srcId="{B67ACDD4-1277-4387-BCCB-9BCC57B7AA3C}" destId="{3EA34D7F-44A6-4D9A-9F11-B7D7609294E9}" srcOrd="1" destOrd="0" parTransId="{03C2CBBC-9F1F-48C0-BE26-7B10A043B97B}" sibTransId="{7B3360C1-7174-4EB3-87B3-E847E7433921}"/>
    <dgm:cxn modelId="{D2C2CFA3-A94C-48DE-B596-4EAAD8C6BB82}" srcId="{736E8B18-D04A-48F1-BF0A-D65AC933CF93}" destId="{B67ACDD4-1277-4387-BCCB-9BCC57B7AA3C}" srcOrd="0" destOrd="0" parTransId="{F11DE6EA-AE99-4232-85B0-B11FB1881270}" sibTransId="{43C2663A-8E9E-4A97-BF6D-55BEA4B5B23A}"/>
    <dgm:cxn modelId="{153F04ED-C72F-4C02-A561-3BAF8FB08A44}" type="presOf" srcId="{2FBF3B5D-D84B-4208-9DA0-59CEF31B788F}" destId="{0124B839-0067-4ECE-ADAA-571AAB9BC1E2}" srcOrd="0" destOrd="2" presId="urn:microsoft.com/office/officeart/2005/8/layout/vList2"/>
    <dgm:cxn modelId="{29749771-C900-4F2D-A15D-6EEAEC88C0D1}" type="presOf" srcId="{3EA34D7F-44A6-4D9A-9F11-B7D7609294E9}" destId="{0124B839-0067-4ECE-ADAA-571AAB9BC1E2}" srcOrd="0" destOrd="1" presId="urn:microsoft.com/office/officeart/2005/8/layout/vList2"/>
    <dgm:cxn modelId="{6F14734E-0AC6-4FCC-988A-2453F0C17CF6}" type="presOf" srcId="{334D2AD0-5D81-47B7-95C7-A38B4DADA968}" destId="{0124B839-0067-4ECE-ADAA-571AAB9BC1E2}" srcOrd="0" destOrd="0" presId="urn:microsoft.com/office/officeart/2005/8/layout/vList2"/>
    <dgm:cxn modelId="{7CE96916-1B5D-4016-BB9B-1FCCDA7CFA82}" type="presOf" srcId="{736E8B18-D04A-48F1-BF0A-D65AC933CF93}" destId="{874E8DC6-7969-4937-BBEB-291346E0FBE4}" srcOrd="0" destOrd="0" presId="urn:microsoft.com/office/officeart/2005/8/layout/vList2"/>
    <dgm:cxn modelId="{EA0816AB-5111-424D-8F69-C6559294CE05}" srcId="{B67ACDD4-1277-4387-BCCB-9BCC57B7AA3C}" destId="{334D2AD0-5D81-47B7-95C7-A38B4DADA968}" srcOrd="0" destOrd="0" parTransId="{8C2EFD04-F71B-4898-BAA9-854D0D688ADA}" sibTransId="{3ABB431F-F109-4A28-98B8-708C20A2AA61}"/>
    <dgm:cxn modelId="{1157E758-1425-4299-96B1-D4C7D35AF139}" type="presOf" srcId="{B67ACDD4-1277-4387-BCCB-9BCC57B7AA3C}" destId="{2CBEA973-123C-4A2E-A2B2-F0E1C9965C97}" srcOrd="0" destOrd="0" presId="urn:microsoft.com/office/officeart/2005/8/layout/vList2"/>
    <dgm:cxn modelId="{9938C6E1-4C78-4CD8-ABE3-63539E463224}" type="presParOf" srcId="{874E8DC6-7969-4937-BBEB-291346E0FBE4}" destId="{2CBEA973-123C-4A2E-A2B2-F0E1C9965C97}" srcOrd="0" destOrd="0" presId="urn:microsoft.com/office/officeart/2005/8/layout/vList2"/>
    <dgm:cxn modelId="{0FA84CEC-0AAF-4625-973D-2FFBE1461462}" type="presParOf" srcId="{874E8DC6-7969-4937-BBEB-291346E0FBE4}" destId="{0124B839-0067-4ECE-ADAA-571AAB9BC1E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36E8B18-D04A-48F1-BF0A-D65AC933CF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0EE227-AC83-44F0-811E-2D384E45F6B1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Seçmeli derslerin sayısını arttırma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9B1D432E-C009-4C98-9968-FB947DF8C07A}" type="parTrans" cxnId="{39C0B89A-E6F9-4A53-8438-3475931D3C2D}">
      <dgm:prSet/>
      <dgm:spPr/>
      <dgm:t>
        <a:bodyPr/>
        <a:lstStyle/>
        <a:p>
          <a:endParaRPr lang="en-US"/>
        </a:p>
      </dgm:t>
    </dgm:pt>
    <dgm:pt modelId="{00FA9D20-84B2-4597-9D2C-5E42528B441C}" type="sibTrans" cxnId="{39C0B89A-E6F9-4A53-8438-3475931D3C2D}">
      <dgm:prSet/>
      <dgm:spPr/>
      <dgm:t>
        <a:bodyPr/>
        <a:lstStyle/>
        <a:p>
          <a:endParaRPr lang="en-US"/>
        </a:p>
      </dgm:t>
    </dgm:pt>
    <dgm:pt modelId="{49814D6C-96EC-4598-9021-C070A365B907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Her öğretim elemanı kendi bilimsel çalışmalarına göre  zorunlu dersler verecektir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6F5C895E-4878-4409-B9DD-82D1B5D43709}" type="parTrans" cxnId="{FC7B7690-A06B-4DF6-9D91-07B0E7F0DE0D}">
      <dgm:prSet/>
      <dgm:spPr/>
      <dgm:t>
        <a:bodyPr/>
        <a:lstStyle/>
        <a:p>
          <a:endParaRPr lang="en-US"/>
        </a:p>
      </dgm:t>
    </dgm:pt>
    <dgm:pt modelId="{3AECFB5E-51BF-46A9-B658-46F6DE327A76}" type="sibTrans" cxnId="{FC7B7690-A06B-4DF6-9D91-07B0E7F0DE0D}">
      <dgm:prSet/>
      <dgm:spPr/>
      <dgm:t>
        <a:bodyPr/>
        <a:lstStyle/>
        <a:p>
          <a:endParaRPr lang="en-US"/>
        </a:p>
      </dgm:t>
    </dgm:pt>
    <dgm:pt modelId="{D38E3C76-387F-457E-B5A1-CC1B1BE15086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Öğretim elemanı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2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zorunlu ve buna devam olarak 3-5 seçmeli ders verecektir. 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6E60526F-3F60-4596-B025-A93DA61306A6}" type="parTrans" cxnId="{2B49EDF7-B829-415C-9A7D-880CDB712605}">
      <dgm:prSet/>
      <dgm:spPr/>
      <dgm:t>
        <a:bodyPr/>
        <a:lstStyle/>
        <a:p>
          <a:endParaRPr lang="en-US"/>
        </a:p>
      </dgm:t>
    </dgm:pt>
    <dgm:pt modelId="{931EFE11-665D-400F-887E-097C80E7AEF6}" type="sibTrans" cxnId="{2B49EDF7-B829-415C-9A7D-880CDB712605}">
      <dgm:prSet/>
      <dgm:spPr/>
      <dgm:t>
        <a:bodyPr/>
        <a:lstStyle/>
        <a:p>
          <a:endParaRPr lang="en-US"/>
        </a:p>
      </dgm:t>
    </dgm:pt>
    <dgm:pt modelId="{874E8DC6-7969-4937-BBEB-291346E0FBE4}" type="pres">
      <dgm:prSet presAssocID="{736E8B18-D04A-48F1-BF0A-D65AC933CF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B858D-3558-47EE-9513-98DDDAA1C2BA}" type="pres">
      <dgm:prSet presAssocID="{3E0EE227-AC83-44F0-811E-2D384E45F6B1}" presName="parentText" presStyleLbl="node1" presStyleIdx="0" presStyleCnt="3" custLinFactY="194028" custLinFactNeighborX="1211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81372-D214-4853-8045-284563E2D49D}" type="pres">
      <dgm:prSet presAssocID="{00FA9D20-84B2-4597-9D2C-5E42528B441C}" presName="spacer" presStyleCnt="0"/>
      <dgm:spPr/>
    </dgm:pt>
    <dgm:pt modelId="{A507A9BC-048D-49A5-B5C9-2B0D0589789B}" type="pres">
      <dgm:prSet presAssocID="{49814D6C-96EC-4598-9021-C070A365B907}" presName="parentText" presStyleLbl="node1" presStyleIdx="1" presStyleCnt="3" custLinFactY="-102449" custLinFactNeighborX="1211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D8D0A-9F1C-4DD6-93A3-1E76FD8E9C64}" type="pres">
      <dgm:prSet presAssocID="{3AECFB5E-51BF-46A9-B658-46F6DE327A76}" presName="spacer" presStyleCnt="0"/>
      <dgm:spPr/>
    </dgm:pt>
    <dgm:pt modelId="{4B005E61-49F2-4651-86E7-787FF6C07BF2}" type="pres">
      <dgm:prSet presAssocID="{D38E3C76-387F-457E-B5A1-CC1B1BE15086}" presName="parentText" presStyleLbl="node1" presStyleIdx="2" presStyleCnt="3" custLinFactY="-100000" custLinFactNeighborX="1211" custLinFactNeighborY="-1966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49EDF7-B829-415C-9A7D-880CDB712605}" srcId="{736E8B18-D04A-48F1-BF0A-D65AC933CF93}" destId="{D38E3C76-387F-457E-B5A1-CC1B1BE15086}" srcOrd="2" destOrd="0" parTransId="{6E60526F-3F60-4596-B025-A93DA61306A6}" sibTransId="{931EFE11-665D-400F-887E-097C80E7AEF6}"/>
    <dgm:cxn modelId="{2F644E93-2C4E-4A89-BD7E-893C1AC800C1}" type="presOf" srcId="{49814D6C-96EC-4598-9021-C070A365B907}" destId="{A507A9BC-048D-49A5-B5C9-2B0D0589789B}" srcOrd="0" destOrd="0" presId="urn:microsoft.com/office/officeart/2005/8/layout/vList2"/>
    <dgm:cxn modelId="{39C0B89A-E6F9-4A53-8438-3475931D3C2D}" srcId="{736E8B18-D04A-48F1-BF0A-D65AC933CF93}" destId="{3E0EE227-AC83-44F0-811E-2D384E45F6B1}" srcOrd="0" destOrd="0" parTransId="{9B1D432E-C009-4C98-9968-FB947DF8C07A}" sibTransId="{00FA9D20-84B2-4597-9D2C-5E42528B441C}"/>
    <dgm:cxn modelId="{FC7B7690-A06B-4DF6-9D91-07B0E7F0DE0D}" srcId="{736E8B18-D04A-48F1-BF0A-D65AC933CF93}" destId="{49814D6C-96EC-4598-9021-C070A365B907}" srcOrd="1" destOrd="0" parTransId="{6F5C895E-4878-4409-B9DD-82D1B5D43709}" sibTransId="{3AECFB5E-51BF-46A9-B658-46F6DE327A76}"/>
    <dgm:cxn modelId="{BD64940C-467B-4B29-A1AB-D74A12E717AD}" type="presOf" srcId="{D38E3C76-387F-457E-B5A1-CC1B1BE15086}" destId="{4B005E61-49F2-4651-86E7-787FF6C07BF2}" srcOrd="0" destOrd="0" presId="urn:microsoft.com/office/officeart/2005/8/layout/vList2"/>
    <dgm:cxn modelId="{996763B4-4C9B-4B52-A905-66F0FE933872}" type="presOf" srcId="{736E8B18-D04A-48F1-BF0A-D65AC933CF93}" destId="{874E8DC6-7969-4937-BBEB-291346E0FBE4}" srcOrd="0" destOrd="0" presId="urn:microsoft.com/office/officeart/2005/8/layout/vList2"/>
    <dgm:cxn modelId="{3DB4A211-5D0E-424A-BED8-FA289237C84D}" type="presOf" srcId="{3E0EE227-AC83-44F0-811E-2D384E45F6B1}" destId="{D02B858D-3558-47EE-9513-98DDDAA1C2BA}" srcOrd="0" destOrd="0" presId="urn:microsoft.com/office/officeart/2005/8/layout/vList2"/>
    <dgm:cxn modelId="{C75E9833-775E-4E70-AB0D-34379E1AB69A}" type="presParOf" srcId="{874E8DC6-7969-4937-BBEB-291346E0FBE4}" destId="{D02B858D-3558-47EE-9513-98DDDAA1C2BA}" srcOrd="0" destOrd="0" presId="urn:microsoft.com/office/officeart/2005/8/layout/vList2"/>
    <dgm:cxn modelId="{2DBB7F5D-EA0D-45E3-9E90-043AE4EA33D6}" type="presParOf" srcId="{874E8DC6-7969-4937-BBEB-291346E0FBE4}" destId="{BFA81372-D214-4853-8045-284563E2D49D}" srcOrd="1" destOrd="0" presId="urn:microsoft.com/office/officeart/2005/8/layout/vList2"/>
    <dgm:cxn modelId="{EA2A1407-CF0C-4DF1-ADF3-49E7133C4FAC}" type="presParOf" srcId="{874E8DC6-7969-4937-BBEB-291346E0FBE4}" destId="{A507A9BC-048D-49A5-B5C9-2B0D0589789B}" srcOrd="2" destOrd="0" presId="urn:microsoft.com/office/officeart/2005/8/layout/vList2"/>
    <dgm:cxn modelId="{F370A82E-F881-4403-BE4E-FB7F0BCA1407}" type="presParOf" srcId="{874E8DC6-7969-4937-BBEB-291346E0FBE4}" destId="{1B8D8D0A-9F1C-4DD6-93A3-1E76FD8E9C64}" srcOrd="3" destOrd="0" presId="urn:microsoft.com/office/officeart/2005/8/layout/vList2"/>
    <dgm:cxn modelId="{DCF181EF-BCF9-474A-A74E-51913CB6075E}" type="presParOf" srcId="{874E8DC6-7969-4937-BBEB-291346E0FBE4}" destId="{4B005E61-49F2-4651-86E7-787FF6C07B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36E8B18-D04A-48F1-BF0A-D65AC933CF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0EE227-AC83-44F0-811E-2D384E45F6B1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Şu anda toplam olarak 9 seçmeli ders ve programda ise öğrenciler için yaklaşık 6 seçmeli ders vardır. 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9B1D432E-C009-4C98-9968-FB947DF8C07A}" type="parTrans" cxnId="{39C0B89A-E6F9-4A53-8438-3475931D3C2D}">
      <dgm:prSet/>
      <dgm:spPr/>
      <dgm:t>
        <a:bodyPr/>
        <a:lstStyle/>
        <a:p>
          <a:endParaRPr lang="en-US"/>
        </a:p>
      </dgm:t>
    </dgm:pt>
    <dgm:pt modelId="{00FA9D20-84B2-4597-9D2C-5E42528B441C}" type="sibTrans" cxnId="{39C0B89A-E6F9-4A53-8438-3475931D3C2D}">
      <dgm:prSet/>
      <dgm:spPr/>
      <dgm:t>
        <a:bodyPr/>
        <a:lstStyle/>
        <a:p>
          <a:endParaRPr lang="en-US"/>
        </a:p>
      </dgm:t>
    </dgm:pt>
    <dgm:pt modelId="{49814D6C-96EC-4598-9021-C070A365B907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Bilimsel faaliyetler ile derslerin denkliği çok zayıftır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.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Öğretim elemanların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sadece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50%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’si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 denk gelmektedir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.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Toplam olarak 15 öğretim elemanı vardır.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6F5C895E-4878-4409-B9DD-82D1B5D43709}" type="parTrans" cxnId="{FC7B7690-A06B-4DF6-9D91-07B0E7F0DE0D}">
      <dgm:prSet/>
      <dgm:spPr/>
      <dgm:t>
        <a:bodyPr/>
        <a:lstStyle/>
        <a:p>
          <a:endParaRPr lang="en-US"/>
        </a:p>
      </dgm:t>
    </dgm:pt>
    <dgm:pt modelId="{3AECFB5E-51BF-46A9-B658-46F6DE327A76}" type="sibTrans" cxnId="{FC7B7690-A06B-4DF6-9D91-07B0E7F0DE0D}">
      <dgm:prSet/>
      <dgm:spPr/>
      <dgm:t>
        <a:bodyPr/>
        <a:lstStyle/>
        <a:p>
          <a:endParaRPr lang="en-US"/>
        </a:p>
      </dgm:t>
    </dgm:pt>
    <dgm:pt modelId="{D38E3C76-387F-457E-B5A1-CC1B1BE15086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Bazı öğretim elemanı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0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bazıları ise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4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zorunlu ders vermektedir. 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6E60526F-3F60-4596-B025-A93DA61306A6}" type="parTrans" cxnId="{2B49EDF7-B829-415C-9A7D-880CDB712605}">
      <dgm:prSet/>
      <dgm:spPr/>
      <dgm:t>
        <a:bodyPr/>
        <a:lstStyle/>
        <a:p>
          <a:endParaRPr lang="en-US"/>
        </a:p>
      </dgm:t>
    </dgm:pt>
    <dgm:pt modelId="{931EFE11-665D-400F-887E-097C80E7AEF6}" type="sibTrans" cxnId="{2B49EDF7-B829-415C-9A7D-880CDB712605}">
      <dgm:prSet/>
      <dgm:spPr/>
      <dgm:t>
        <a:bodyPr/>
        <a:lstStyle/>
        <a:p>
          <a:endParaRPr lang="en-US"/>
        </a:p>
      </dgm:t>
    </dgm:pt>
    <dgm:pt modelId="{874E8DC6-7969-4937-BBEB-291346E0FBE4}" type="pres">
      <dgm:prSet presAssocID="{736E8B18-D04A-48F1-BF0A-D65AC933CF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B858D-3558-47EE-9513-98DDDAA1C2BA}" type="pres">
      <dgm:prSet presAssocID="{3E0EE227-AC83-44F0-811E-2D384E45F6B1}" presName="parentText" presStyleLbl="node1" presStyleIdx="0" presStyleCnt="3" custLinFactY="194028" custLinFactNeighborX="1211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81372-D214-4853-8045-284563E2D49D}" type="pres">
      <dgm:prSet presAssocID="{00FA9D20-84B2-4597-9D2C-5E42528B441C}" presName="spacer" presStyleCnt="0"/>
      <dgm:spPr/>
    </dgm:pt>
    <dgm:pt modelId="{A507A9BC-048D-49A5-B5C9-2B0D0589789B}" type="pres">
      <dgm:prSet presAssocID="{49814D6C-96EC-4598-9021-C070A365B907}" presName="parentText" presStyleLbl="node1" presStyleIdx="1" presStyleCnt="3" custLinFactY="-102449" custLinFactNeighborX="1211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D8D0A-9F1C-4DD6-93A3-1E76FD8E9C64}" type="pres">
      <dgm:prSet presAssocID="{3AECFB5E-51BF-46A9-B658-46F6DE327A76}" presName="spacer" presStyleCnt="0"/>
      <dgm:spPr/>
    </dgm:pt>
    <dgm:pt modelId="{4B005E61-49F2-4651-86E7-787FF6C07BF2}" type="pres">
      <dgm:prSet presAssocID="{D38E3C76-387F-457E-B5A1-CC1B1BE15086}" presName="parentText" presStyleLbl="node1" presStyleIdx="2" presStyleCnt="3" custLinFactY="-100000" custLinFactNeighborX="1211" custLinFactNeighborY="-1966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49EDF7-B829-415C-9A7D-880CDB712605}" srcId="{736E8B18-D04A-48F1-BF0A-D65AC933CF93}" destId="{D38E3C76-387F-457E-B5A1-CC1B1BE15086}" srcOrd="2" destOrd="0" parTransId="{6E60526F-3F60-4596-B025-A93DA61306A6}" sibTransId="{931EFE11-665D-400F-887E-097C80E7AEF6}"/>
    <dgm:cxn modelId="{2C1762E8-B934-411C-9E75-F5A43A0EE3F5}" type="presOf" srcId="{49814D6C-96EC-4598-9021-C070A365B907}" destId="{A507A9BC-048D-49A5-B5C9-2B0D0589789B}" srcOrd="0" destOrd="0" presId="urn:microsoft.com/office/officeart/2005/8/layout/vList2"/>
    <dgm:cxn modelId="{8BD614B9-2720-49E8-A41C-3D659037A8BE}" type="presOf" srcId="{3E0EE227-AC83-44F0-811E-2D384E45F6B1}" destId="{D02B858D-3558-47EE-9513-98DDDAA1C2BA}" srcOrd="0" destOrd="0" presId="urn:microsoft.com/office/officeart/2005/8/layout/vList2"/>
    <dgm:cxn modelId="{39C0B89A-E6F9-4A53-8438-3475931D3C2D}" srcId="{736E8B18-D04A-48F1-BF0A-D65AC933CF93}" destId="{3E0EE227-AC83-44F0-811E-2D384E45F6B1}" srcOrd="0" destOrd="0" parTransId="{9B1D432E-C009-4C98-9968-FB947DF8C07A}" sibTransId="{00FA9D20-84B2-4597-9D2C-5E42528B441C}"/>
    <dgm:cxn modelId="{FC7B7690-A06B-4DF6-9D91-07B0E7F0DE0D}" srcId="{736E8B18-D04A-48F1-BF0A-D65AC933CF93}" destId="{49814D6C-96EC-4598-9021-C070A365B907}" srcOrd="1" destOrd="0" parTransId="{6F5C895E-4878-4409-B9DD-82D1B5D43709}" sibTransId="{3AECFB5E-51BF-46A9-B658-46F6DE327A76}"/>
    <dgm:cxn modelId="{A7ACD437-2BF6-42EC-A582-575DF41E5A77}" type="presOf" srcId="{736E8B18-D04A-48F1-BF0A-D65AC933CF93}" destId="{874E8DC6-7969-4937-BBEB-291346E0FBE4}" srcOrd="0" destOrd="0" presId="urn:microsoft.com/office/officeart/2005/8/layout/vList2"/>
    <dgm:cxn modelId="{1367DEEF-C018-40AF-BA68-C137F5ECFAE4}" type="presOf" srcId="{D38E3C76-387F-457E-B5A1-CC1B1BE15086}" destId="{4B005E61-49F2-4651-86E7-787FF6C07BF2}" srcOrd="0" destOrd="0" presId="urn:microsoft.com/office/officeart/2005/8/layout/vList2"/>
    <dgm:cxn modelId="{A7549C12-D459-4DD4-82A4-0C93D8AC30FC}" type="presParOf" srcId="{874E8DC6-7969-4937-BBEB-291346E0FBE4}" destId="{D02B858D-3558-47EE-9513-98DDDAA1C2BA}" srcOrd="0" destOrd="0" presId="urn:microsoft.com/office/officeart/2005/8/layout/vList2"/>
    <dgm:cxn modelId="{0F1621EF-71D0-4953-B258-B9AA8F68FAA6}" type="presParOf" srcId="{874E8DC6-7969-4937-BBEB-291346E0FBE4}" destId="{BFA81372-D214-4853-8045-284563E2D49D}" srcOrd="1" destOrd="0" presId="urn:microsoft.com/office/officeart/2005/8/layout/vList2"/>
    <dgm:cxn modelId="{11AC7F2D-37C7-476D-8951-E4D1FD649B86}" type="presParOf" srcId="{874E8DC6-7969-4937-BBEB-291346E0FBE4}" destId="{A507A9BC-048D-49A5-B5C9-2B0D0589789B}" srcOrd="2" destOrd="0" presId="urn:microsoft.com/office/officeart/2005/8/layout/vList2"/>
    <dgm:cxn modelId="{D77AFAEA-9D4F-486D-BD55-7D3B7114840C}" type="presParOf" srcId="{874E8DC6-7969-4937-BBEB-291346E0FBE4}" destId="{1B8D8D0A-9F1C-4DD6-93A3-1E76FD8E9C64}" srcOrd="3" destOrd="0" presId="urn:microsoft.com/office/officeart/2005/8/layout/vList2"/>
    <dgm:cxn modelId="{E7D5D8D8-1B39-407A-A972-679458B1ED36}" type="presParOf" srcId="{874E8DC6-7969-4937-BBEB-291346E0FBE4}" destId="{4B005E61-49F2-4651-86E7-787FF6C07B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9B7B215-7FD9-43B9-9097-F92ECD3924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69B9DF-0E6E-4593-AB01-02029B995145}">
      <dgm:prSet phldrT="[Text]" custT="1"/>
      <dgm:spPr/>
      <dgm:t>
        <a:bodyPr/>
        <a:lstStyle/>
        <a:p>
          <a:r>
            <a:rPr lang="tr-TR" sz="1500" b="0" dirty="0" smtClean="0">
              <a:latin typeface="Arial" pitchFamily="34" charset="0"/>
              <a:cs typeface="Arial" pitchFamily="34" charset="0"/>
            </a:rPr>
            <a:t>Maddi teknik bazı geliştirme planları 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106DFC1B-2858-4449-AE69-A1F13AF638FE}" type="parTrans" cxnId="{8B70FDED-5797-41EA-8705-C32650C79CC7}">
      <dgm:prSet/>
      <dgm:spPr/>
      <dgm:t>
        <a:bodyPr/>
        <a:lstStyle/>
        <a:p>
          <a:endParaRPr lang="ru-RU" sz="1500" b="0">
            <a:latin typeface="Arial" pitchFamily="34" charset="0"/>
            <a:cs typeface="Arial" pitchFamily="34" charset="0"/>
          </a:endParaRPr>
        </a:p>
      </dgm:t>
    </dgm:pt>
    <dgm:pt modelId="{F60A9EC5-3D3A-4DC3-A15E-A303F6314D69}" type="sibTrans" cxnId="{8B70FDED-5797-41EA-8705-C32650C79CC7}">
      <dgm:prSet/>
      <dgm:spPr/>
      <dgm:t>
        <a:bodyPr/>
        <a:lstStyle/>
        <a:p>
          <a:endParaRPr lang="ru-RU" sz="1500" b="0">
            <a:latin typeface="Arial" pitchFamily="34" charset="0"/>
            <a:cs typeface="Arial" pitchFamily="34" charset="0"/>
          </a:endParaRPr>
        </a:p>
      </dgm:t>
    </dgm:pt>
    <dgm:pt modelId="{9F4C1992-DA08-4B8A-AA38-006CD71A0EDD}">
      <dgm:prSet phldrT="[Text]" custT="1"/>
      <dgm:spPr/>
      <dgm:t>
        <a:bodyPr/>
        <a:lstStyle/>
        <a:p>
          <a:r>
            <a:rPr lang="ky-KG" sz="15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“</a:t>
          </a:r>
          <a:r>
            <a:rPr lang="tr-TR" sz="15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Sayısal elektronik</a:t>
          </a:r>
          <a:r>
            <a:rPr lang="ky-KG" sz="15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” </a:t>
          </a:r>
          <a:r>
            <a:rPr lang="tr-TR" sz="15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laboratuvarını kurma</a:t>
          </a:r>
          <a:r>
            <a:rPr lang="ky-KG" sz="15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 (</a:t>
          </a:r>
          <a:r>
            <a:rPr lang="tr-TR" sz="15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Bilgisyarlar alınmıştır</a:t>
          </a:r>
          <a:r>
            <a:rPr lang="ky-KG" sz="15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)</a:t>
          </a:r>
          <a:endParaRPr lang="ru-RU" sz="1500" b="0" dirty="0">
            <a:solidFill>
              <a:schemeClr val="accent2"/>
            </a:solidFill>
            <a:latin typeface="Arial" pitchFamily="34" charset="0"/>
            <a:cs typeface="Arial" pitchFamily="34" charset="0"/>
          </a:endParaRPr>
        </a:p>
      </dgm:t>
    </dgm:pt>
    <dgm:pt modelId="{83CFB2E2-BD36-4E4F-BE19-4A45A4F24B9E}" type="parTrans" cxnId="{5C1851C6-2C5E-49D7-A2BF-C594A0027F6F}">
      <dgm:prSet/>
      <dgm:spPr/>
      <dgm:t>
        <a:bodyPr/>
        <a:lstStyle/>
        <a:p>
          <a:endParaRPr lang="ru-RU" sz="1500" b="0">
            <a:latin typeface="Arial" pitchFamily="34" charset="0"/>
            <a:cs typeface="Arial" pitchFamily="34" charset="0"/>
          </a:endParaRPr>
        </a:p>
      </dgm:t>
    </dgm:pt>
    <dgm:pt modelId="{16EEC1FD-874C-43FA-BACB-D225AFCEE74F}" type="sibTrans" cxnId="{5C1851C6-2C5E-49D7-A2BF-C594A0027F6F}">
      <dgm:prSet/>
      <dgm:spPr/>
      <dgm:t>
        <a:bodyPr/>
        <a:lstStyle/>
        <a:p>
          <a:endParaRPr lang="ru-RU" sz="1500" b="0">
            <a:latin typeface="Arial" pitchFamily="34" charset="0"/>
            <a:cs typeface="Arial" pitchFamily="34" charset="0"/>
          </a:endParaRPr>
        </a:p>
      </dgm:t>
    </dgm:pt>
    <dgm:pt modelId="{D9D8AA28-3E15-4F8C-A44A-B0468E73A32B}">
      <dgm:prSet phldrT="[Text]" custT="1"/>
      <dgm:spPr/>
      <dgm:t>
        <a:bodyPr/>
        <a:lstStyle/>
        <a:p>
          <a:r>
            <a:rPr lang="tr-TR" sz="15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Genel laboratuvarının bilgisayar şekillerini yenileme</a:t>
          </a:r>
          <a:endParaRPr lang="ru-RU" sz="1500" b="0" dirty="0">
            <a:solidFill>
              <a:schemeClr val="accent2"/>
            </a:solidFill>
            <a:latin typeface="Arial" pitchFamily="34" charset="0"/>
            <a:cs typeface="Arial" pitchFamily="34" charset="0"/>
          </a:endParaRPr>
        </a:p>
      </dgm:t>
    </dgm:pt>
    <dgm:pt modelId="{80329514-4498-478B-890F-8CD1865F54B5}" type="parTrans" cxnId="{22EE5C57-4F67-4F59-B708-61CA2E3AFFC2}">
      <dgm:prSet/>
      <dgm:spPr/>
      <dgm:t>
        <a:bodyPr/>
        <a:lstStyle/>
        <a:p>
          <a:endParaRPr lang="ru-RU" sz="1500" b="0">
            <a:latin typeface="Arial" pitchFamily="34" charset="0"/>
            <a:cs typeface="Arial" pitchFamily="34" charset="0"/>
          </a:endParaRPr>
        </a:p>
      </dgm:t>
    </dgm:pt>
    <dgm:pt modelId="{3E3BD5D9-61F8-4EF6-9ECD-0B0B10099724}" type="sibTrans" cxnId="{22EE5C57-4F67-4F59-B708-61CA2E3AFFC2}">
      <dgm:prSet/>
      <dgm:spPr/>
      <dgm:t>
        <a:bodyPr/>
        <a:lstStyle/>
        <a:p>
          <a:endParaRPr lang="ru-RU" sz="1500" b="0">
            <a:latin typeface="Arial" pitchFamily="34" charset="0"/>
            <a:cs typeface="Arial" pitchFamily="34" charset="0"/>
          </a:endParaRPr>
        </a:p>
      </dgm:t>
    </dgm:pt>
    <dgm:pt modelId="{64ED4370-FDB5-4E70-810D-5A73901E181E}">
      <dgm:prSet phldrT="[Text]" custT="1"/>
      <dgm:spPr/>
      <dgm:t>
        <a:bodyPr/>
        <a:lstStyle/>
        <a:p>
          <a:r>
            <a:rPr lang="tr-TR" sz="1500" b="0" dirty="0" smtClean="0">
              <a:latin typeface="Arial" pitchFamily="34" charset="0"/>
              <a:cs typeface="Arial" pitchFamily="34" charset="0"/>
            </a:rPr>
            <a:t>Sayısal elektronik laboratuvarına gereken donanımlar 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A2D22D1D-FF2D-47C8-B652-80B996540A7D}" type="parTrans" cxnId="{CC22D1EC-ED0E-487D-BF42-9CE236A7EC3C}">
      <dgm:prSet/>
      <dgm:spPr/>
      <dgm:t>
        <a:bodyPr/>
        <a:lstStyle/>
        <a:p>
          <a:endParaRPr lang="ru-RU"/>
        </a:p>
      </dgm:t>
    </dgm:pt>
    <dgm:pt modelId="{933DB58C-4A84-42F1-AFBE-02A7084E3C7D}" type="sibTrans" cxnId="{CC22D1EC-ED0E-487D-BF42-9CE236A7EC3C}">
      <dgm:prSet/>
      <dgm:spPr/>
      <dgm:t>
        <a:bodyPr/>
        <a:lstStyle/>
        <a:p>
          <a:endParaRPr lang="ru-RU"/>
        </a:p>
      </dgm:t>
    </dgm:pt>
    <dgm:pt modelId="{58959AE3-EA7E-43E1-94C0-3FF242B28377}">
      <dgm:prSet phldrT="[Text]" custT="1"/>
      <dgm:spPr/>
      <dgm:t>
        <a:bodyPr/>
        <a:lstStyle/>
        <a:p>
          <a:r>
            <a:rPr lang="tr-TR" sz="1500" b="0" dirty="0" smtClean="0">
              <a:latin typeface="Arial" pitchFamily="34" charset="0"/>
              <a:cs typeface="Arial" pitchFamily="34" charset="0"/>
            </a:rPr>
            <a:t>Bilgisayarlar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19E47000-BFD6-49C9-92BB-689F5E5472AC}" type="parTrans" cxnId="{B21866F0-2A13-4780-864A-7B4D069F3CCE}">
      <dgm:prSet/>
      <dgm:spPr/>
      <dgm:t>
        <a:bodyPr/>
        <a:lstStyle/>
        <a:p>
          <a:endParaRPr lang="ru-RU"/>
        </a:p>
      </dgm:t>
    </dgm:pt>
    <dgm:pt modelId="{879BAE4F-7424-420C-8812-F12DC2582F96}" type="sibTrans" cxnId="{B21866F0-2A13-4780-864A-7B4D069F3CCE}">
      <dgm:prSet/>
      <dgm:spPr/>
      <dgm:t>
        <a:bodyPr/>
        <a:lstStyle/>
        <a:p>
          <a:endParaRPr lang="ru-RU"/>
        </a:p>
      </dgm:t>
    </dgm:pt>
    <dgm:pt modelId="{E5CCF435-175F-4B27-9F47-69672900426C}">
      <dgm:prSet custT="1"/>
      <dgm:spPr/>
      <dgm:t>
        <a:bodyPr/>
        <a:lstStyle/>
        <a:p>
          <a:r>
            <a:rPr lang="tr-TR" sz="1500" b="0" dirty="0" smtClean="0">
              <a:latin typeface="Arial" pitchFamily="34" charset="0"/>
              <a:cs typeface="Arial" pitchFamily="34" charset="0"/>
            </a:rPr>
            <a:t>Elektrik kaynaklar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B96C4BC3-6BC5-4CAC-9959-2A1399407A50}" type="parTrans" cxnId="{FAC40F74-D2D1-4C6C-AE54-E5ACE93605AE}">
      <dgm:prSet/>
      <dgm:spPr/>
      <dgm:t>
        <a:bodyPr/>
        <a:lstStyle/>
        <a:p>
          <a:endParaRPr lang="ru-RU"/>
        </a:p>
      </dgm:t>
    </dgm:pt>
    <dgm:pt modelId="{6832C482-9635-4FA7-ADCD-0FFD4DA971B1}" type="sibTrans" cxnId="{FAC40F74-D2D1-4C6C-AE54-E5ACE93605AE}">
      <dgm:prSet/>
      <dgm:spPr/>
      <dgm:t>
        <a:bodyPr/>
        <a:lstStyle/>
        <a:p>
          <a:endParaRPr lang="ru-RU"/>
        </a:p>
      </dgm:t>
    </dgm:pt>
    <dgm:pt modelId="{23DE044E-58AA-43B7-BD4C-7A4CA0D806F3}">
      <dgm:prSet custT="1"/>
      <dgm:spPr/>
      <dgm:t>
        <a:bodyPr/>
        <a:lstStyle/>
        <a:p>
          <a:r>
            <a:rPr lang="tr-TR" sz="1500" b="0" dirty="0" smtClean="0">
              <a:latin typeface="Arial" pitchFamily="34" charset="0"/>
              <a:cs typeface="Arial" pitchFamily="34" charset="0"/>
            </a:rPr>
            <a:t>Fonksiyonel jeneratörler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10C488F6-3A81-4970-AEE9-9F920A6EBD49}" type="parTrans" cxnId="{88C438EE-8A6D-47D9-B85B-73CDEE7B2E39}">
      <dgm:prSet/>
      <dgm:spPr/>
      <dgm:t>
        <a:bodyPr/>
        <a:lstStyle/>
        <a:p>
          <a:endParaRPr lang="ru-RU"/>
        </a:p>
      </dgm:t>
    </dgm:pt>
    <dgm:pt modelId="{5161D1EE-F7B2-43E8-ACFB-5F055136AD16}" type="sibTrans" cxnId="{88C438EE-8A6D-47D9-B85B-73CDEE7B2E39}">
      <dgm:prSet/>
      <dgm:spPr/>
      <dgm:t>
        <a:bodyPr/>
        <a:lstStyle/>
        <a:p>
          <a:endParaRPr lang="ru-RU"/>
        </a:p>
      </dgm:t>
    </dgm:pt>
    <dgm:pt modelId="{98EE2CF5-8A92-4525-92FC-36E2D65C2C84}">
      <dgm:prSet custT="1"/>
      <dgm:spPr/>
      <dgm:t>
        <a:bodyPr/>
        <a:lstStyle/>
        <a:p>
          <a:r>
            <a:rPr lang="tr-TR" sz="1500" b="0" dirty="0" smtClean="0">
              <a:latin typeface="Arial" pitchFamily="34" charset="0"/>
              <a:cs typeface="Arial" pitchFamily="34" charset="0"/>
            </a:rPr>
            <a:t>Vatmetreler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B741DC92-FBB3-4112-A8D9-8A61A2484814}" type="parTrans" cxnId="{3A982392-3683-4018-8B2E-D230EFE5FC6C}">
      <dgm:prSet/>
      <dgm:spPr/>
      <dgm:t>
        <a:bodyPr/>
        <a:lstStyle/>
        <a:p>
          <a:endParaRPr lang="ru-RU"/>
        </a:p>
      </dgm:t>
    </dgm:pt>
    <dgm:pt modelId="{6AEE5DB0-53E0-4129-B7A4-76D00832FFBA}" type="sibTrans" cxnId="{3A982392-3683-4018-8B2E-D230EFE5FC6C}">
      <dgm:prSet/>
      <dgm:spPr/>
      <dgm:t>
        <a:bodyPr/>
        <a:lstStyle/>
        <a:p>
          <a:endParaRPr lang="ru-RU"/>
        </a:p>
      </dgm:t>
    </dgm:pt>
    <dgm:pt modelId="{89945F7F-B47D-4C1B-9A5E-F6451EF44295}">
      <dgm:prSet custT="1"/>
      <dgm:spPr/>
      <dgm:t>
        <a:bodyPr/>
        <a:lstStyle/>
        <a:p>
          <a:r>
            <a:rPr lang="tr-TR" sz="1500" b="0" dirty="0" smtClean="0">
              <a:latin typeface="Arial" pitchFamily="34" charset="0"/>
              <a:cs typeface="Arial" pitchFamily="34" charset="0"/>
            </a:rPr>
            <a:t>Osilograflar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4DBC9DEB-045F-433E-82F7-39CBDFCE1ABB}" type="parTrans" cxnId="{01D62CE9-A6E6-4AF3-9241-354A45F8BAF7}">
      <dgm:prSet/>
      <dgm:spPr/>
      <dgm:t>
        <a:bodyPr/>
        <a:lstStyle/>
        <a:p>
          <a:endParaRPr lang="ru-RU"/>
        </a:p>
      </dgm:t>
    </dgm:pt>
    <dgm:pt modelId="{DB78A0AC-A3EA-408A-80DF-1F2FAB183652}" type="sibTrans" cxnId="{01D62CE9-A6E6-4AF3-9241-354A45F8BAF7}">
      <dgm:prSet/>
      <dgm:spPr/>
      <dgm:t>
        <a:bodyPr/>
        <a:lstStyle/>
        <a:p>
          <a:endParaRPr lang="ru-RU"/>
        </a:p>
      </dgm:t>
    </dgm:pt>
    <dgm:pt modelId="{1014A3BE-8F51-41FB-96A5-05A7645374F1}">
      <dgm:prSet custT="1"/>
      <dgm:spPr/>
      <dgm:t>
        <a:bodyPr/>
        <a:lstStyle/>
        <a:p>
          <a:r>
            <a:rPr lang="en-US" sz="1500" b="0" dirty="0" smtClean="0">
              <a:latin typeface="Arial" pitchFamily="34" charset="0"/>
              <a:cs typeface="Arial" pitchFamily="34" charset="0"/>
            </a:rPr>
            <a:t>Breadboard;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029A4C33-2F2A-45A0-AAAE-9095E826B355}" type="parTrans" cxnId="{ABFA18F8-BFF7-44F1-AAFD-122E37071A5E}">
      <dgm:prSet/>
      <dgm:spPr/>
      <dgm:t>
        <a:bodyPr/>
        <a:lstStyle/>
        <a:p>
          <a:endParaRPr lang="ru-RU"/>
        </a:p>
      </dgm:t>
    </dgm:pt>
    <dgm:pt modelId="{1B9E617B-5881-43D1-95A7-2E15532B0C85}" type="sibTrans" cxnId="{ABFA18F8-BFF7-44F1-AAFD-122E37071A5E}">
      <dgm:prSet/>
      <dgm:spPr/>
      <dgm:t>
        <a:bodyPr/>
        <a:lstStyle/>
        <a:p>
          <a:endParaRPr lang="ru-RU"/>
        </a:p>
      </dgm:t>
    </dgm:pt>
    <dgm:pt modelId="{18D3D898-019D-404B-83E3-1EDC85ED08A6}">
      <dgm:prSet custT="1"/>
      <dgm:spPr/>
      <dgm:t>
        <a:bodyPr/>
        <a:lstStyle/>
        <a:p>
          <a:r>
            <a:rPr lang="en-US" sz="1500" b="0" dirty="0" smtClean="0">
              <a:latin typeface="Arial" pitchFamily="34" charset="0"/>
              <a:cs typeface="Arial" pitchFamily="34" charset="0"/>
            </a:rPr>
            <a:t>Electronic Workbench </a:t>
          </a:r>
          <a:r>
            <a:rPr lang="tr-TR" sz="1500" b="0" dirty="0" smtClean="0">
              <a:latin typeface="Arial" pitchFamily="34" charset="0"/>
              <a:cs typeface="Arial" pitchFamily="34" charset="0"/>
            </a:rPr>
            <a:t>Programı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11D234E1-713F-44C1-8282-D5C6DF4C2061}" type="parTrans" cxnId="{27C7285D-BC3D-49FF-A3D3-4023E0B6BC7B}">
      <dgm:prSet/>
      <dgm:spPr/>
      <dgm:t>
        <a:bodyPr/>
        <a:lstStyle/>
        <a:p>
          <a:endParaRPr lang="ru-RU"/>
        </a:p>
      </dgm:t>
    </dgm:pt>
    <dgm:pt modelId="{88ED15BB-AF11-4335-A766-6DBBE62DAFB6}" type="sibTrans" cxnId="{27C7285D-BC3D-49FF-A3D3-4023E0B6BC7B}">
      <dgm:prSet/>
      <dgm:spPr/>
      <dgm:t>
        <a:bodyPr/>
        <a:lstStyle/>
        <a:p>
          <a:endParaRPr lang="ru-RU"/>
        </a:p>
      </dgm:t>
    </dgm:pt>
    <dgm:pt modelId="{3FC92BBD-6BA9-44E8-BE3E-8C05E80B2DE8}">
      <dgm:prSet custT="1"/>
      <dgm:spPr/>
      <dgm:t>
        <a:bodyPr/>
        <a:lstStyle/>
        <a:p>
          <a:r>
            <a:rPr lang="en-US" sz="1500" b="0" dirty="0" smtClean="0">
              <a:latin typeface="Arial" pitchFamily="34" charset="0"/>
              <a:cs typeface="Arial" pitchFamily="34" charset="0"/>
            </a:rPr>
            <a:t>MATLAB </a:t>
          </a:r>
          <a:r>
            <a:rPr lang="tr-TR" sz="1500" b="0" dirty="0" smtClean="0">
              <a:latin typeface="Arial" pitchFamily="34" charset="0"/>
              <a:cs typeface="Arial" pitchFamily="34" charset="0"/>
            </a:rPr>
            <a:t>Programı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51A7831F-6546-4533-B51A-921CB9336D48}" type="parTrans" cxnId="{E6F742D0-66A4-4339-8E7F-FD7D4E2CFE22}">
      <dgm:prSet/>
      <dgm:spPr/>
      <dgm:t>
        <a:bodyPr/>
        <a:lstStyle/>
        <a:p>
          <a:endParaRPr lang="ru-RU"/>
        </a:p>
      </dgm:t>
    </dgm:pt>
    <dgm:pt modelId="{840C5D3B-EE58-4FFB-979F-3E599C458717}" type="sibTrans" cxnId="{E6F742D0-66A4-4339-8E7F-FD7D4E2CFE22}">
      <dgm:prSet/>
      <dgm:spPr/>
      <dgm:t>
        <a:bodyPr/>
        <a:lstStyle/>
        <a:p>
          <a:endParaRPr lang="ru-RU"/>
        </a:p>
      </dgm:t>
    </dgm:pt>
    <dgm:pt modelId="{B76F94EA-8DED-409C-A19A-B2AD783B4909}">
      <dgm:prSet custT="1"/>
      <dgm:spPr/>
      <dgm:t>
        <a:bodyPr/>
        <a:lstStyle/>
        <a:p>
          <a:r>
            <a:rPr lang="en-US" sz="1500" b="0" dirty="0" smtClean="0">
              <a:latin typeface="Arial" pitchFamily="34" charset="0"/>
              <a:cs typeface="Arial" pitchFamily="34" charset="0"/>
            </a:rPr>
            <a:t>PIC-</a:t>
          </a:r>
          <a:r>
            <a:rPr lang="tr-TR" sz="1500" b="0" dirty="0" smtClean="0">
              <a:latin typeface="Arial" pitchFamily="34" charset="0"/>
              <a:cs typeface="Arial" pitchFamily="34" charset="0"/>
            </a:rPr>
            <a:t>programatör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500" b="0" dirty="0" smtClean="0">
              <a:latin typeface="Arial" pitchFamily="34" charset="0"/>
              <a:cs typeface="Arial" pitchFamily="34" charset="0"/>
            </a:rPr>
            <a:t>PIC </a:t>
          </a:r>
          <a:r>
            <a:rPr lang="tr-TR" sz="1500" b="0" dirty="0" smtClean="0">
              <a:latin typeface="Arial" pitchFamily="34" charset="0"/>
              <a:cs typeface="Arial" pitchFamily="34" charset="0"/>
            </a:rPr>
            <a:t>için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0" dirty="0" smtClean="0">
              <a:latin typeface="Arial" pitchFamily="34" charset="0"/>
              <a:cs typeface="Arial" pitchFamily="34" charset="0"/>
            </a:rPr>
            <a:t>C </a:t>
          </a:r>
          <a:r>
            <a:rPr lang="tr-TR" sz="1500" b="0" dirty="0" smtClean="0">
              <a:latin typeface="Arial" pitchFamily="34" charset="0"/>
              <a:cs typeface="Arial" pitchFamily="34" charset="0"/>
            </a:rPr>
            <a:t>dilinin 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b="0" dirty="0" smtClean="0">
              <a:latin typeface="Arial" pitchFamily="34" charset="0"/>
              <a:cs typeface="Arial" pitchFamily="34" charset="0"/>
            </a:rPr>
            <a:t>derlemecesi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. 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86FC3D91-D757-45C3-B60E-0B55750BD126}" type="parTrans" cxnId="{FC154444-3793-4332-8857-2DBBA43D21B9}">
      <dgm:prSet/>
      <dgm:spPr/>
      <dgm:t>
        <a:bodyPr/>
        <a:lstStyle/>
        <a:p>
          <a:endParaRPr lang="ru-RU"/>
        </a:p>
      </dgm:t>
    </dgm:pt>
    <dgm:pt modelId="{44FB8F69-D00F-4993-8F55-A17FF83606E9}" type="sibTrans" cxnId="{FC154444-3793-4332-8857-2DBBA43D21B9}">
      <dgm:prSet/>
      <dgm:spPr/>
      <dgm:t>
        <a:bodyPr/>
        <a:lstStyle/>
        <a:p>
          <a:endParaRPr lang="ru-RU"/>
        </a:p>
      </dgm:t>
    </dgm:pt>
    <dgm:pt modelId="{9591FFF4-391C-4BB6-8B40-565A4EE5F618}">
      <dgm:prSet custT="1"/>
      <dgm:spPr/>
      <dgm:t>
        <a:bodyPr/>
        <a:lstStyle/>
        <a:p>
          <a:r>
            <a:rPr lang="tr-TR" sz="1500" b="0" dirty="0" smtClean="0">
              <a:latin typeface="Arial" pitchFamily="34" charset="0"/>
              <a:cs typeface="Arial" pitchFamily="34" charset="0"/>
            </a:rPr>
            <a:t>Multimetreler</a:t>
          </a:r>
          <a:r>
            <a:rPr lang="ru-RU" sz="1500" b="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dirty="0">
            <a:latin typeface="Arial" pitchFamily="34" charset="0"/>
            <a:cs typeface="Arial" pitchFamily="34" charset="0"/>
          </a:endParaRPr>
        </a:p>
      </dgm:t>
    </dgm:pt>
    <dgm:pt modelId="{60C7D6E1-2C1C-4E61-B5D9-5DB72F2CCA00}" type="parTrans" cxnId="{D403EDDE-FD47-42BB-9306-F94FF7E9776F}">
      <dgm:prSet/>
      <dgm:spPr/>
      <dgm:t>
        <a:bodyPr/>
        <a:lstStyle/>
        <a:p>
          <a:endParaRPr lang="ru-RU"/>
        </a:p>
      </dgm:t>
    </dgm:pt>
    <dgm:pt modelId="{45167ACC-9508-4C37-9B03-869F00B14F42}" type="sibTrans" cxnId="{D403EDDE-FD47-42BB-9306-F94FF7E9776F}">
      <dgm:prSet/>
      <dgm:spPr/>
      <dgm:t>
        <a:bodyPr/>
        <a:lstStyle/>
        <a:p>
          <a:endParaRPr lang="ru-RU"/>
        </a:p>
      </dgm:t>
    </dgm:pt>
    <dgm:pt modelId="{4D5C894B-AB24-417D-BC38-69096BAF2F4F}" type="pres">
      <dgm:prSet presAssocID="{C9B7B215-7FD9-43B9-9097-F92ECD3924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79EEB1-A684-4536-87C2-CC5392799C8D}" type="pres">
      <dgm:prSet presAssocID="{0869B9DF-0E6E-4593-AB01-02029B995145}" presName="parentText" presStyleLbl="node1" presStyleIdx="0" presStyleCnt="2" custScaleY="63632" custLinFactNeighborX="-536" custLinFactNeighborY="24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60A3F-C5E5-4651-91C9-87F92C43F117}" type="pres">
      <dgm:prSet presAssocID="{0869B9DF-0E6E-4593-AB01-02029B995145}" presName="childText" presStyleLbl="revTx" presStyleIdx="0" presStyleCnt="2" custScaleY="102577" custLinFactNeighborX="767" custLinFactNeighborY="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A25D0-745C-48A4-BEDC-C65C8D6F6340}" type="pres">
      <dgm:prSet presAssocID="{64ED4370-FDB5-4E70-810D-5A73901E181E}" presName="parentText" presStyleLbl="node1" presStyleIdx="1" presStyleCnt="2" custScaleY="75606" custLinFactNeighborY="-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FCF98-C2AE-45B9-AA51-B8286A3C8976}" type="pres">
      <dgm:prSet presAssocID="{64ED4370-FDB5-4E70-810D-5A73901E181E}" presName="childText" presStyleLbl="revTx" presStyleIdx="1" presStyleCnt="2" custScaleY="100505" custLinFactNeighborY="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665B32-434A-4578-B4D1-DEFDDCC5E188}" type="presOf" srcId="{98EE2CF5-8A92-4525-92FC-36E2D65C2C84}" destId="{184FCF98-C2AE-45B9-AA51-B8286A3C8976}" srcOrd="0" destOrd="4" presId="urn:microsoft.com/office/officeart/2005/8/layout/vList2"/>
    <dgm:cxn modelId="{01D62CE9-A6E6-4AF3-9241-354A45F8BAF7}" srcId="{64ED4370-FDB5-4E70-810D-5A73901E181E}" destId="{89945F7F-B47D-4C1B-9A5E-F6451EF44295}" srcOrd="5" destOrd="0" parTransId="{4DBC9DEB-045F-433E-82F7-39CBDFCE1ABB}" sibTransId="{DB78A0AC-A3EA-408A-80DF-1F2FAB183652}"/>
    <dgm:cxn modelId="{ABFA18F8-BFF7-44F1-AAFD-122E37071A5E}" srcId="{64ED4370-FDB5-4E70-810D-5A73901E181E}" destId="{1014A3BE-8F51-41FB-96A5-05A7645374F1}" srcOrd="6" destOrd="0" parTransId="{029A4C33-2F2A-45A0-AAAE-9095E826B355}" sibTransId="{1B9E617B-5881-43D1-95A7-2E15532B0C85}"/>
    <dgm:cxn modelId="{3A982392-3683-4018-8B2E-D230EFE5FC6C}" srcId="{64ED4370-FDB5-4E70-810D-5A73901E181E}" destId="{98EE2CF5-8A92-4525-92FC-36E2D65C2C84}" srcOrd="4" destOrd="0" parTransId="{B741DC92-FBB3-4112-A8D9-8A61A2484814}" sibTransId="{6AEE5DB0-53E0-4129-B7A4-76D00832FFBA}"/>
    <dgm:cxn modelId="{042F981D-4EBA-48FC-88B9-6881510BABE5}" type="presOf" srcId="{E5CCF435-175F-4B27-9F47-69672900426C}" destId="{184FCF98-C2AE-45B9-AA51-B8286A3C8976}" srcOrd="0" destOrd="1" presId="urn:microsoft.com/office/officeart/2005/8/layout/vList2"/>
    <dgm:cxn modelId="{8414A9A4-D24F-4058-9D4E-0DE13D7C2F16}" type="presOf" srcId="{9F4C1992-DA08-4B8A-AA38-006CD71A0EDD}" destId="{CD760A3F-C5E5-4651-91C9-87F92C43F117}" srcOrd="0" destOrd="0" presId="urn:microsoft.com/office/officeart/2005/8/layout/vList2"/>
    <dgm:cxn modelId="{25A916C0-1C81-4274-8A49-C2D011B4CB7C}" type="presOf" srcId="{1014A3BE-8F51-41FB-96A5-05A7645374F1}" destId="{184FCF98-C2AE-45B9-AA51-B8286A3C8976}" srcOrd="0" destOrd="6" presId="urn:microsoft.com/office/officeart/2005/8/layout/vList2"/>
    <dgm:cxn modelId="{8B70FDED-5797-41EA-8705-C32650C79CC7}" srcId="{C9B7B215-7FD9-43B9-9097-F92ECD3924FB}" destId="{0869B9DF-0E6E-4593-AB01-02029B995145}" srcOrd="0" destOrd="0" parTransId="{106DFC1B-2858-4449-AE69-A1F13AF638FE}" sibTransId="{F60A9EC5-3D3A-4DC3-A15E-A303F6314D69}"/>
    <dgm:cxn modelId="{EDFA0DCC-AD85-4A8E-9CF0-76471FEA72F6}" type="presOf" srcId="{9591FFF4-391C-4BB6-8B40-565A4EE5F618}" destId="{184FCF98-C2AE-45B9-AA51-B8286A3C8976}" srcOrd="0" destOrd="3" presId="urn:microsoft.com/office/officeart/2005/8/layout/vList2"/>
    <dgm:cxn modelId="{FD87AF2B-BA0C-482C-B22A-38B0C82F1EFB}" type="presOf" srcId="{D9D8AA28-3E15-4F8C-A44A-B0468E73A32B}" destId="{CD760A3F-C5E5-4651-91C9-87F92C43F117}" srcOrd="0" destOrd="1" presId="urn:microsoft.com/office/officeart/2005/8/layout/vList2"/>
    <dgm:cxn modelId="{E8BC96B2-464C-433E-89C6-C57462EB91B8}" type="presOf" srcId="{64ED4370-FDB5-4E70-810D-5A73901E181E}" destId="{605A25D0-745C-48A4-BEDC-C65C8D6F6340}" srcOrd="0" destOrd="0" presId="urn:microsoft.com/office/officeart/2005/8/layout/vList2"/>
    <dgm:cxn modelId="{FC154444-3793-4332-8857-2DBBA43D21B9}" srcId="{64ED4370-FDB5-4E70-810D-5A73901E181E}" destId="{B76F94EA-8DED-409C-A19A-B2AD783B4909}" srcOrd="9" destOrd="0" parTransId="{86FC3D91-D757-45C3-B60E-0B55750BD126}" sibTransId="{44FB8F69-D00F-4993-8F55-A17FF83606E9}"/>
    <dgm:cxn modelId="{E5295538-841B-4CA7-91A3-AC57E00AE9F0}" type="presOf" srcId="{0869B9DF-0E6E-4593-AB01-02029B995145}" destId="{FE79EEB1-A684-4536-87C2-CC5392799C8D}" srcOrd="0" destOrd="0" presId="urn:microsoft.com/office/officeart/2005/8/layout/vList2"/>
    <dgm:cxn modelId="{22EE5C57-4F67-4F59-B708-61CA2E3AFFC2}" srcId="{0869B9DF-0E6E-4593-AB01-02029B995145}" destId="{D9D8AA28-3E15-4F8C-A44A-B0468E73A32B}" srcOrd="1" destOrd="0" parTransId="{80329514-4498-478B-890F-8CD1865F54B5}" sibTransId="{3E3BD5D9-61F8-4EF6-9ECD-0B0B10099724}"/>
    <dgm:cxn modelId="{27C7285D-BC3D-49FF-A3D3-4023E0B6BC7B}" srcId="{64ED4370-FDB5-4E70-810D-5A73901E181E}" destId="{18D3D898-019D-404B-83E3-1EDC85ED08A6}" srcOrd="7" destOrd="0" parTransId="{11D234E1-713F-44C1-8282-D5C6DF4C2061}" sibTransId="{88ED15BB-AF11-4335-A766-6DBBE62DAFB6}"/>
    <dgm:cxn modelId="{AFA838B2-C4FA-4970-8ACB-E971DACBC755}" type="presOf" srcId="{23DE044E-58AA-43B7-BD4C-7A4CA0D806F3}" destId="{184FCF98-C2AE-45B9-AA51-B8286A3C8976}" srcOrd="0" destOrd="2" presId="urn:microsoft.com/office/officeart/2005/8/layout/vList2"/>
    <dgm:cxn modelId="{44B2C7AA-18A2-4FE5-9708-EE399543EC3F}" type="presOf" srcId="{B76F94EA-8DED-409C-A19A-B2AD783B4909}" destId="{184FCF98-C2AE-45B9-AA51-B8286A3C8976}" srcOrd="0" destOrd="9" presId="urn:microsoft.com/office/officeart/2005/8/layout/vList2"/>
    <dgm:cxn modelId="{FAC40F74-D2D1-4C6C-AE54-E5ACE93605AE}" srcId="{64ED4370-FDB5-4E70-810D-5A73901E181E}" destId="{E5CCF435-175F-4B27-9F47-69672900426C}" srcOrd="1" destOrd="0" parTransId="{B96C4BC3-6BC5-4CAC-9959-2A1399407A50}" sibTransId="{6832C482-9635-4FA7-ADCD-0FFD4DA971B1}"/>
    <dgm:cxn modelId="{DF30906B-1C33-4AEF-81DB-0C4525255A85}" type="presOf" srcId="{89945F7F-B47D-4C1B-9A5E-F6451EF44295}" destId="{184FCF98-C2AE-45B9-AA51-B8286A3C8976}" srcOrd="0" destOrd="5" presId="urn:microsoft.com/office/officeart/2005/8/layout/vList2"/>
    <dgm:cxn modelId="{D9CCEA05-934C-4DA5-93BA-4DBE8D1C5629}" type="presOf" srcId="{3FC92BBD-6BA9-44E8-BE3E-8C05E80B2DE8}" destId="{184FCF98-C2AE-45B9-AA51-B8286A3C8976}" srcOrd="0" destOrd="8" presId="urn:microsoft.com/office/officeart/2005/8/layout/vList2"/>
    <dgm:cxn modelId="{88C438EE-8A6D-47D9-B85B-73CDEE7B2E39}" srcId="{64ED4370-FDB5-4E70-810D-5A73901E181E}" destId="{23DE044E-58AA-43B7-BD4C-7A4CA0D806F3}" srcOrd="2" destOrd="0" parTransId="{10C488F6-3A81-4970-AEE9-9F920A6EBD49}" sibTransId="{5161D1EE-F7B2-43E8-ACFB-5F055136AD16}"/>
    <dgm:cxn modelId="{EEBFF373-2C13-4E2E-A053-975F33A8EC47}" type="presOf" srcId="{C9B7B215-7FD9-43B9-9097-F92ECD3924FB}" destId="{4D5C894B-AB24-417D-BC38-69096BAF2F4F}" srcOrd="0" destOrd="0" presId="urn:microsoft.com/office/officeart/2005/8/layout/vList2"/>
    <dgm:cxn modelId="{B4F343A8-D2D4-468D-A850-4D7E23DA7C4D}" type="presOf" srcId="{18D3D898-019D-404B-83E3-1EDC85ED08A6}" destId="{184FCF98-C2AE-45B9-AA51-B8286A3C8976}" srcOrd="0" destOrd="7" presId="urn:microsoft.com/office/officeart/2005/8/layout/vList2"/>
    <dgm:cxn modelId="{5C1851C6-2C5E-49D7-A2BF-C594A0027F6F}" srcId="{0869B9DF-0E6E-4593-AB01-02029B995145}" destId="{9F4C1992-DA08-4B8A-AA38-006CD71A0EDD}" srcOrd="0" destOrd="0" parTransId="{83CFB2E2-BD36-4E4F-BE19-4A45A4F24B9E}" sibTransId="{16EEC1FD-874C-43FA-BACB-D225AFCEE74F}"/>
    <dgm:cxn modelId="{B21866F0-2A13-4780-864A-7B4D069F3CCE}" srcId="{64ED4370-FDB5-4E70-810D-5A73901E181E}" destId="{58959AE3-EA7E-43E1-94C0-3FF242B28377}" srcOrd="0" destOrd="0" parTransId="{19E47000-BFD6-49C9-92BB-689F5E5472AC}" sibTransId="{879BAE4F-7424-420C-8812-F12DC2582F96}"/>
    <dgm:cxn modelId="{E6F742D0-66A4-4339-8E7F-FD7D4E2CFE22}" srcId="{64ED4370-FDB5-4E70-810D-5A73901E181E}" destId="{3FC92BBD-6BA9-44E8-BE3E-8C05E80B2DE8}" srcOrd="8" destOrd="0" parTransId="{51A7831F-6546-4533-B51A-921CB9336D48}" sibTransId="{840C5D3B-EE58-4FFB-979F-3E599C458717}"/>
    <dgm:cxn modelId="{CC22D1EC-ED0E-487D-BF42-9CE236A7EC3C}" srcId="{C9B7B215-7FD9-43B9-9097-F92ECD3924FB}" destId="{64ED4370-FDB5-4E70-810D-5A73901E181E}" srcOrd="1" destOrd="0" parTransId="{A2D22D1D-FF2D-47C8-B652-80B996540A7D}" sibTransId="{933DB58C-4A84-42F1-AFBE-02A7084E3C7D}"/>
    <dgm:cxn modelId="{D403EDDE-FD47-42BB-9306-F94FF7E9776F}" srcId="{64ED4370-FDB5-4E70-810D-5A73901E181E}" destId="{9591FFF4-391C-4BB6-8B40-565A4EE5F618}" srcOrd="3" destOrd="0" parTransId="{60C7D6E1-2C1C-4E61-B5D9-5DB72F2CCA00}" sibTransId="{45167ACC-9508-4C37-9B03-869F00B14F42}"/>
    <dgm:cxn modelId="{02A299E8-849E-4033-A97D-95A0DDD905AC}" type="presOf" srcId="{58959AE3-EA7E-43E1-94C0-3FF242B28377}" destId="{184FCF98-C2AE-45B9-AA51-B8286A3C8976}" srcOrd="0" destOrd="0" presId="urn:microsoft.com/office/officeart/2005/8/layout/vList2"/>
    <dgm:cxn modelId="{036E19BD-3592-4A9C-9A99-0FDA50788897}" type="presParOf" srcId="{4D5C894B-AB24-417D-BC38-69096BAF2F4F}" destId="{FE79EEB1-A684-4536-87C2-CC5392799C8D}" srcOrd="0" destOrd="0" presId="urn:microsoft.com/office/officeart/2005/8/layout/vList2"/>
    <dgm:cxn modelId="{FFE96D05-B577-4C72-A9D0-C73CE27AC980}" type="presParOf" srcId="{4D5C894B-AB24-417D-BC38-69096BAF2F4F}" destId="{CD760A3F-C5E5-4651-91C9-87F92C43F117}" srcOrd="1" destOrd="0" presId="urn:microsoft.com/office/officeart/2005/8/layout/vList2"/>
    <dgm:cxn modelId="{C4527090-8B90-47FC-A388-8BB37D4923A8}" type="presParOf" srcId="{4D5C894B-AB24-417D-BC38-69096BAF2F4F}" destId="{605A25D0-745C-48A4-BEDC-C65C8D6F6340}" srcOrd="2" destOrd="0" presId="urn:microsoft.com/office/officeart/2005/8/layout/vList2"/>
    <dgm:cxn modelId="{8A3E8785-2ADF-4987-BF0B-3621CE7A1667}" type="presParOf" srcId="{4D5C894B-AB24-417D-BC38-69096BAF2F4F}" destId="{184FCF98-C2AE-45B9-AA51-B8286A3C897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FDA91E0-7BA4-4A32-AE8B-A3DDDC6669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6F879B-F810-46A8-8676-54D523B28FA5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Sayısal elektronik laboratuvarında verilecek dersler 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9DF480E0-5966-475E-91E8-DEC775FC45D9}" type="parTrans" cxnId="{04D1FC40-4CA3-4582-902D-2F20F854291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66BB5659-651A-4E13-BA70-4E16E169AC33}" type="sibTrans" cxnId="{04D1FC40-4CA3-4582-902D-2F20F854291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A74F6727-301B-4426-AE64-C7B2F1B1F2AE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BİL-221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Elektroteknik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AB6FC519-5349-420B-8D6F-31800C30FF05}" type="parTrans" cxnId="{74B07D27-A8AA-45D0-AAE0-DB4E49F940D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8497959E-E737-40F5-AC8C-BDB08933E84F}" type="sibTrans" cxnId="{74B07D27-A8AA-45D0-AAE0-DB4E49F940D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F3F6164-0BEC-4B14-BF32-19C6D93A2B92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BİL-224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Mantıksal tasarlama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53B8F49A-6DDE-4BD6-90BD-9354FA1A4B8F}" type="parTrans" cxnId="{B5DFEB9D-7DBD-46B4-89BB-7DC3B8C60D7D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BA65B5B-C123-4488-9519-37A1AB8DE164}" type="sibTrans" cxnId="{B5DFEB9D-7DBD-46B4-89BB-7DC3B8C60D7D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917D8510-9A41-41EE-8E05-193BE67463DA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BİL-228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Sayısal elektroniğe giriş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D75967C8-1E11-41A2-9CA9-48F656257A27}" type="parTrans" cxnId="{D20DC8B4-C36F-4F97-97E2-0C972A0C626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E8E6309-2450-4886-BBF2-63812275862C}" type="sibTrans" cxnId="{D20DC8B4-C36F-4F97-97E2-0C972A0C626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4560AFB4-3CCE-49F4-AA43-D67E54A06A23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BİL-376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Gömülü sistem geliştirmeye giriş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BF45ECD8-D16E-401E-BFD5-B8480BE0454C}" type="parTrans" cxnId="{A7C25DED-079D-46F7-9396-92F0ED9E4BAE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7DE340D2-85FD-4DA0-BC8C-1B6938E427AD}" type="sibTrans" cxnId="{A7C25DED-079D-46F7-9396-92F0ED9E4BAE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9B3113A3-D06F-4F82-A906-9218D8821977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BİL-377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Sayısal sinyal işleme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B9D707A5-7741-4BBE-8F02-78DC1FE60B12}" type="parTrans" cxnId="{0CD9B36B-6050-4F1B-9E3F-55DD0172D15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70FA4F0D-D904-4E26-9074-73240DA3F154}" type="sibTrans" cxnId="{0CD9B36B-6050-4F1B-9E3F-55DD0172D150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8873206-75A8-424E-B886-5FFEDE90B5C4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BİL-378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Mikro İşlemciler ve Çevirme Dili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76F379FA-DD7B-4D9B-8215-5CB606B3165B}" type="parTrans" cxnId="{6DC8B609-7DF2-424C-A796-A1941D5943B8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B5DBBE38-7E4D-485E-B936-916302237D93}" type="sibTrans" cxnId="{6DC8B609-7DF2-424C-A796-A1941D5943B8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C41DAD3C-C389-453A-9B93-F4D85D820523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BİL-343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Bilgisayar yapısı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13B639F4-880E-463A-97D0-155D7E2DB58C}" type="parTrans" cxnId="{826D830C-E2E4-48D9-BC5D-3A027522308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112B94B9-850D-40A3-8383-B7C435A18658}" type="sibTrans" cxnId="{826D830C-E2E4-48D9-BC5D-3A027522308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F46293B6-17E8-4BC6-AA95-F4A200AE8E1B}">
      <dgm:prSet custT="1"/>
      <dgm:spPr/>
      <dgm:t>
        <a:bodyPr/>
        <a:lstStyle/>
        <a:p>
          <a:r>
            <a:rPr lang="tr-TR" sz="1500" b="0" dirty="0" smtClean="0">
              <a:latin typeface="Arial" pitchFamily="34" charset="0"/>
              <a:cs typeface="Arial" pitchFamily="34" charset="0"/>
            </a:rPr>
            <a:t>Sayısal elektronik laboratuvarında kullanılacak materyaller 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E2A6EA6B-92FA-4017-BFFA-7DDA0D5776E5}" type="parTrans" cxnId="{227DF40B-50B9-4947-A7D5-C7F7B128FC0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0016D9D5-52EF-4F9B-AFAB-476A6FCD1410}" type="sibTrans" cxnId="{227DF40B-50B9-4947-A7D5-C7F7B128FC0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95A9024E-E409-4597-AEED-B2EC6BD8BABE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Connectors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;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197CB0BE-F13F-4803-86F5-81E9E7FDF7BC}" type="parTrans" cxnId="{D10640C4-7A9B-4926-916D-8E9BFD9C7F7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D320C2D-8C3C-49E7-9DF0-21FC366BE747}" type="sibTrans" cxnId="{D10640C4-7A9B-4926-916D-8E9BFD9C7F7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E39BC1C-D245-4239-B3E9-7FA465C98490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Zincir elementi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: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rezistör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kondensatör ve indüktör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transformator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diod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stabilitron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BJT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ve 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MOSFET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çeşitli transistörler, anahtarlar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,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trimpot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vb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.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D124A46A-98C5-4625-A118-437ACAC75024}" type="parTrans" cxnId="{CA08CA6D-44A2-4FC8-A107-2BEF96D56F3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FC62C93E-A406-4251-9032-2BFC9169848D}" type="sibTrans" cxnId="{CA08CA6D-44A2-4FC8-A107-2BEF96D56F3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92F3E3F-309B-4367-A879-7D9D0AEE845D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Çipler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;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2F682456-0C99-44F1-A8BF-AFB1E86BD70F}" type="parTrans" cxnId="{A301950A-5B6A-45FD-BB42-79A298346527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34D4CCCF-3C23-4F46-B25A-25B0715A91CC}" type="sibTrans" cxnId="{A301950A-5B6A-45FD-BB42-79A298346527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F37CEC84-6D23-4A1E-B43A-B8548B7C5399}">
      <dgm:prSet custT="1"/>
      <dgm:spPr/>
      <dgm:t>
        <a:bodyPr/>
        <a:lstStyle/>
        <a:p>
          <a:r>
            <a:rPr lang="ru-RU" sz="1500" dirty="0" smtClean="0">
              <a:latin typeface="Arial" pitchFamily="34" charset="0"/>
              <a:cs typeface="Arial" pitchFamily="34" charset="0"/>
            </a:rPr>
            <a:t>PIC16F877A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mikrokontroller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9477947D-B088-4064-8DDE-B7FBD9811881}" type="parTrans" cxnId="{D546AB9C-A0C6-4A24-AFF2-5073EF7FD15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00DF96AD-86E3-4CA7-AF88-85DEB6193555}" type="sibTrans" cxnId="{D546AB9C-A0C6-4A24-AFF2-5073EF7FD155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C015C3E3-1EBD-4E6F-9199-71B925486006}" type="pres">
      <dgm:prSet presAssocID="{9FDA91E0-7BA4-4A32-AE8B-A3DDDC6669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EA21E4-9590-4301-9E77-85B7756A09C2}" type="pres">
      <dgm:prSet presAssocID="{B16F879B-F810-46A8-8676-54D523B28FA5}" presName="parentText" presStyleLbl="node1" presStyleIdx="0" presStyleCnt="2" custScaleY="49131" custLinFactNeighborY="-7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B11F3-F168-4924-AE18-1C25DE4CFE8D}" type="pres">
      <dgm:prSet presAssocID="{B16F879B-F810-46A8-8676-54D523B28FA5}" presName="childText" presStyleLbl="revTx" presStyleIdx="0" presStyleCnt="2" custLinFactNeighborY="-5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A72D2-B1BA-4BAE-88DD-CDB80DEE234F}" type="pres">
      <dgm:prSet presAssocID="{F46293B6-17E8-4BC6-AA95-F4A200AE8E1B}" presName="parentText" presStyleLbl="node1" presStyleIdx="1" presStyleCnt="2" custScaleY="571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50C17-467D-4427-89B8-B98900E31670}" type="pres">
      <dgm:prSet presAssocID="{F46293B6-17E8-4BC6-AA95-F4A200AE8E1B}" presName="childText" presStyleLbl="revTx" presStyleIdx="1" presStyleCnt="2" custLinFactNeighborY="5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EF85A8-77F0-476D-9804-67DF53A6424C}" type="presOf" srcId="{D92F3E3F-309B-4367-A879-7D9D0AEE845D}" destId="{47850C17-467D-4427-89B8-B98900E31670}" srcOrd="0" destOrd="2" presId="urn:microsoft.com/office/officeart/2005/8/layout/vList2"/>
    <dgm:cxn modelId="{D20DC8B4-C36F-4F97-97E2-0C972A0C6260}" srcId="{B16F879B-F810-46A8-8676-54D523B28FA5}" destId="{917D8510-9A41-41EE-8E05-193BE67463DA}" srcOrd="2" destOrd="0" parTransId="{D75967C8-1E11-41A2-9CA9-48F656257A27}" sibTransId="{2E8E6309-2450-4886-BBF2-63812275862C}"/>
    <dgm:cxn modelId="{6DC8B609-7DF2-424C-A796-A1941D5943B8}" srcId="{B16F879B-F810-46A8-8676-54D523B28FA5}" destId="{D8873206-75A8-424E-B886-5FFEDE90B5C4}" srcOrd="5" destOrd="0" parTransId="{76F379FA-DD7B-4D9B-8215-5CB606B3165B}" sibTransId="{B5DBBE38-7E4D-485E-B936-916302237D93}"/>
    <dgm:cxn modelId="{A301950A-5B6A-45FD-BB42-79A298346527}" srcId="{F46293B6-17E8-4BC6-AA95-F4A200AE8E1B}" destId="{D92F3E3F-309B-4367-A879-7D9D0AEE845D}" srcOrd="2" destOrd="0" parTransId="{2F682456-0C99-44F1-A8BF-AFB1E86BD70F}" sibTransId="{34D4CCCF-3C23-4F46-B25A-25B0715A91CC}"/>
    <dgm:cxn modelId="{0CD9B36B-6050-4F1B-9E3F-55DD0172D150}" srcId="{B16F879B-F810-46A8-8676-54D523B28FA5}" destId="{9B3113A3-D06F-4F82-A906-9218D8821977}" srcOrd="4" destOrd="0" parTransId="{B9D707A5-7741-4BBE-8F02-78DC1FE60B12}" sibTransId="{70FA4F0D-D904-4E26-9074-73240DA3F154}"/>
    <dgm:cxn modelId="{6B683F63-1666-422F-B26E-7EC6A9E491DB}" type="presOf" srcId="{F46293B6-17E8-4BC6-AA95-F4A200AE8E1B}" destId="{3E9A72D2-B1BA-4BAE-88DD-CDB80DEE234F}" srcOrd="0" destOrd="0" presId="urn:microsoft.com/office/officeart/2005/8/layout/vList2"/>
    <dgm:cxn modelId="{826D830C-E2E4-48D9-BC5D-3A0275223085}" srcId="{B16F879B-F810-46A8-8676-54D523B28FA5}" destId="{C41DAD3C-C389-453A-9B93-F4D85D820523}" srcOrd="6" destOrd="0" parTransId="{13B639F4-880E-463A-97D0-155D7E2DB58C}" sibTransId="{112B94B9-850D-40A3-8383-B7C435A18658}"/>
    <dgm:cxn modelId="{9B9E491E-A042-4A98-B0A5-617B54E48A09}" type="presOf" srcId="{4560AFB4-3CCE-49F4-AA43-D67E54A06A23}" destId="{F66B11F3-F168-4924-AE18-1C25DE4CFE8D}" srcOrd="0" destOrd="3" presId="urn:microsoft.com/office/officeart/2005/8/layout/vList2"/>
    <dgm:cxn modelId="{A7C25DED-079D-46F7-9396-92F0ED9E4BAE}" srcId="{B16F879B-F810-46A8-8676-54D523B28FA5}" destId="{4560AFB4-3CCE-49F4-AA43-D67E54A06A23}" srcOrd="3" destOrd="0" parTransId="{BF45ECD8-D16E-401E-BFD5-B8480BE0454C}" sibTransId="{7DE340D2-85FD-4DA0-BC8C-1B6938E427AD}"/>
    <dgm:cxn modelId="{7120C007-5C4F-4FF2-AF32-D1916DEFA1A6}" type="presOf" srcId="{C41DAD3C-C389-453A-9B93-F4D85D820523}" destId="{F66B11F3-F168-4924-AE18-1C25DE4CFE8D}" srcOrd="0" destOrd="6" presId="urn:microsoft.com/office/officeart/2005/8/layout/vList2"/>
    <dgm:cxn modelId="{227DF40B-50B9-4947-A7D5-C7F7B128FC04}" srcId="{9FDA91E0-7BA4-4A32-AE8B-A3DDDC666968}" destId="{F46293B6-17E8-4BC6-AA95-F4A200AE8E1B}" srcOrd="1" destOrd="0" parTransId="{E2A6EA6B-92FA-4017-BFFA-7DDA0D5776E5}" sibTransId="{0016D9D5-52EF-4F9B-AFAB-476A6FCD1410}"/>
    <dgm:cxn modelId="{98E04A5B-15B9-4ADB-8C4C-6DF5D3651971}" type="presOf" srcId="{F37CEC84-6D23-4A1E-B43A-B8548B7C5399}" destId="{47850C17-467D-4427-89B8-B98900E31670}" srcOrd="0" destOrd="3" presId="urn:microsoft.com/office/officeart/2005/8/layout/vList2"/>
    <dgm:cxn modelId="{D10640C4-7A9B-4926-916D-8E9BFD9C7F75}" srcId="{F46293B6-17E8-4BC6-AA95-F4A200AE8E1B}" destId="{95A9024E-E409-4597-AEED-B2EC6BD8BABE}" srcOrd="0" destOrd="0" parTransId="{197CB0BE-F13F-4803-86F5-81E9E7FDF7BC}" sibTransId="{DD320C2D-8C3C-49E7-9DF0-21FC366BE747}"/>
    <dgm:cxn modelId="{CA08CA6D-44A2-4FC8-A107-2BEF96D56F3B}" srcId="{F46293B6-17E8-4BC6-AA95-F4A200AE8E1B}" destId="{2E39BC1C-D245-4239-B3E9-7FA465C98490}" srcOrd="1" destOrd="0" parTransId="{D124A46A-98C5-4625-A118-437ACAC75024}" sibTransId="{FC62C93E-A406-4251-9032-2BFC9169848D}"/>
    <dgm:cxn modelId="{7B6B8DFA-0C3E-4B52-99EF-9B5E45245030}" type="presOf" srcId="{917D8510-9A41-41EE-8E05-193BE67463DA}" destId="{F66B11F3-F168-4924-AE18-1C25DE4CFE8D}" srcOrd="0" destOrd="2" presId="urn:microsoft.com/office/officeart/2005/8/layout/vList2"/>
    <dgm:cxn modelId="{11C6DA8F-8C19-4776-B794-B1DEDBCAFC8C}" type="presOf" srcId="{2E39BC1C-D245-4239-B3E9-7FA465C98490}" destId="{47850C17-467D-4427-89B8-B98900E31670}" srcOrd="0" destOrd="1" presId="urn:microsoft.com/office/officeart/2005/8/layout/vList2"/>
    <dgm:cxn modelId="{04D1FC40-4CA3-4582-902D-2F20F8542914}" srcId="{9FDA91E0-7BA4-4A32-AE8B-A3DDDC666968}" destId="{B16F879B-F810-46A8-8676-54D523B28FA5}" srcOrd="0" destOrd="0" parTransId="{9DF480E0-5966-475E-91E8-DEC775FC45D9}" sibTransId="{66BB5659-651A-4E13-BA70-4E16E169AC33}"/>
    <dgm:cxn modelId="{E31DD781-F8F3-4FE6-B9CC-3E39C2719A7A}" type="presOf" srcId="{9FDA91E0-7BA4-4A32-AE8B-A3DDDC666968}" destId="{C015C3E3-1EBD-4E6F-9199-71B925486006}" srcOrd="0" destOrd="0" presId="urn:microsoft.com/office/officeart/2005/8/layout/vList2"/>
    <dgm:cxn modelId="{EF0CD9AB-722F-42B9-942A-C0A8E4525371}" type="presOf" srcId="{D8873206-75A8-424E-B886-5FFEDE90B5C4}" destId="{F66B11F3-F168-4924-AE18-1C25DE4CFE8D}" srcOrd="0" destOrd="5" presId="urn:microsoft.com/office/officeart/2005/8/layout/vList2"/>
    <dgm:cxn modelId="{29728271-B0CE-4F70-8394-33F99A484AA1}" type="presOf" srcId="{95A9024E-E409-4597-AEED-B2EC6BD8BABE}" destId="{47850C17-467D-4427-89B8-B98900E31670}" srcOrd="0" destOrd="0" presId="urn:microsoft.com/office/officeart/2005/8/layout/vList2"/>
    <dgm:cxn modelId="{D546AB9C-A0C6-4A24-AFF2-5073EF7FD155}" srcId="{F46293B6-17E8-4BC6-AA95-F4A200AE8E1B}" destId="{F37CEC84-6D23-4A1E-B43A-B8548B7C5399}" srcOrd="3" destOrd="0" parTransId="{9477947D-B088-4064-8DDE-B7FBD9811881}" sibTransId="{00DF96AD-86E3-4CA7-AF88-85DEB6193555}"/>
    <dgm:cxn modelId="{4A19FED1-8BC7-4A27-97BB-C99BB52E3101}" type="presOf" srcId="{3F3F6164-0BEC-4B14-BF32-19C6D93A2B92}" destId="{F66B11F3-F168-4924-AE18-1C25DE4CFE8D}" srcOrd="0" destOrd="1" presId="urn:microsoft.com/office/officeart/2005/8/layout/vList2"/>
    <dgm:cxn modelId="{6A4375C6-FFC1-4E0B-B08C-3F915D8A1035}" type="presOf" srcId="{9B3113A3-D06F-4F82-A906-9218D8821977}" destId="{F66B11F3-F168-4924-AE18-1C25DE4CFE8D}" srcOrd="0" destOrd="4" presId="urn:microsoft.com/office/officeart/2005/8/layout/vList2"/>
    <dgm:cxn modelId="{B5DFEB9D-7DBD-46B4-89BB-7DC3B8C60D7D}" srcId="{B16F879B-F810-46A8-8676-54D523B28FA5}" destId="{3F3F6164-0BEC-4B14-BF32-19C6D93A2B92}" srcOrd="1" destOrd="0" parTransId="{53B8F49A-6DDE-4BD6-90BD-9354FA1A4B8F}" sibTransId="{DBA65B5B-C123-4488-9519-37A1AB8DE164}"/>
    <dgm:cxn modelId="{CBD985F3-8251-4D3F-B721-29C989D722E7}" type="presOf" srcId="{B16F879B-F810-46A8-8676-54D523B28FA5}" destId="{53EA21E4-9590-4301-9E77-85B7756A09C2}" srcOrd="0" destOrd="0" presId="urn:microsoft.com/office/officeart/2005/8/layout/vList2"/>
    <dgm:cxn modelId="{74B07D27-A8AA-45D0-AAE0-DB4E49F940D2}" srcId="{B16F879B-F810-46A8-8676-54D523B28FA5}" destId="{A74F6727-301B-4426-AE64-C7B2F1B1F2AE}" srcOrd="0" destOrd="0" parTransId="{AB6FC519-5349-420B-8D6F-31800C30FF05}" sibTransId="{8497959E-E737-40F5-AC8C-BDB08933E84F}"/>
    <dgm:cxn modelId="{8A68AD55-B446-44ED-AECB-4D39B4EA5C35}" type="presOf" srcId="{A74F6727-301B-4426-AE64-C7B2F1B1F2AE}" destId="{F66B11F3-F168-4924-AE18-1C25DE4CFE8D}" srcOrd="0" destOrd="0" presId="urn:microsoft.com/office/officeart/2005/8/layout/vList2"/>
    <dgm:cxn modelId="{D2DAF31E-AEB0-4F53-B8DD-B726F5733563}" type="presParOf" srcId="{C015C3E3-1EBD-4E6F-9199-71B925486006}" destId="{53EA21E4-9590-4301-9E77-85B7756A09C2}" srcOrd="0" destOrd="0" presId="urn:microsoft.com/office/officeart/2005/8/layout/vList2"/>
    <dgm:cxn modelId="{7FE25257-0501-4444-A356-974E01E52C39}" type="presParOf" srcId="{C015C3E3-1EBD-4E6F-9199-71B925486006}" destId="{F66B11F3-F168-4924-AE18-1C25DE4CFE8D}" srcOrd="1" destOrd="0" presId="urn:microsoft.com/office/officeart/2005/8/layout/vList2"/>
    <dgm:cxn modelId="{D7E5BBC1-8A93-4A83-B3B7-60ADEE42D360}" type="presParOf" srcId="{C015C3E3-1EBD-4E6F-9199-71B925486006}" destId="{3E9A72D2-B1BA-4BAE-88DD-CDB80DEE234F}" srcOrd="2" destOrd="0" presId="urn:microsoft.com/office/officeart/2005/8/layout/vList2"/>
    <dgm:cxn modelId="{1A5632D6-8810-4F1C-95A1-3ADBC400DF2E}" type="presParOf" srcId="{C015C3E3-1EBD-4E6F-9199-71B925486006}" destId="{47850C17-467D-4427-89B8-B98900E3167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FDA91E0-7BA4-4A32-AE8B-A3DDDC6669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6F879B-F810-46A8-8676-54D523B28FA5}">
      <dgm:prSet phldrT="[Text]" custT="1"/>
      <dgm:spPr/>
      <dgm:t>
        <a:bodyPr/>
        <a:lstStyle/>
        <a:p>
          <a:r>
            <a:rPr lang="tr-TR" sz="3200" dirty="0" smtClean="0">
              <a:latin typeface="Arial" pitchFamily="34" charset="0"/>
              <a:cs typeface="Arial" pitchFamily="34" charset="0"/>
            </a:rPr>
            <a:t>Doktora Programını açma</a:t>
          </a:r>
          <a:endParaRPr lang="ru-RU" sz="3200" dirty="0">
            <a:latin typeface="Arial" pitchFamily="34" charset="0"/>
            <a:cs typeface="Arial" pitchFamily="34" charset="0"/>
          </a:endParaRPr>
        </a:p>
      </dgm:t>
    </dgm:pt>
    <dgm:pt modelId="{9DF480E0-5966-475E-91E8-DEC775FC45D9}" type="parTrans" cxnId="{04D1FC40-4CA3-4582-902D-2F20F854291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66BB5659-651A-4E13-BA70-4E16E169AC33}" type="sibTrans" cxnId="{04D1FC40-4CA3-4582-902D-2F20F854291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6D15FFE0-1D34-41BE-B5A6-68209B40B8A1}">
      <dgm:prSet/>
      <dgm:spPr/>
      <dgm:t>
        <a:bodyPr/>
        <a:lstStyle/>
        <a:p>
          <a:r>
            <a:rPr lang="tr-TR" b="0" dirty="0" smtClean="0">
              <a:latin typeface="Arial" pitchFamily="34" charset="0"/>
              <a:cs typeface="Arial" pitchFamily="34" charset="0"/>
            </a:rPr>
            <a:t>Öğretim elemanlarının kalite ve sayısını yükseltme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5BE379A-2BC5-41C8-BB10-DC201E7AA39F}" type="parTrans" cxnId="{BE690C85-DAB9-42F3-8F5B-51D56FB2C054}">
      <dgm:prSet/>
      <dgm:spPr/>
      <dgm:t>
        <a:bodyPr/>
        <a:lstStyle/>
        <a:p>
          <a:endParaRPr lang="en-US"/>
        </a:p>
      </dgm:t>
    </dgm:pt>
    <dgm:pt modelId="{5A1D0F3A-FB55-43DF-97AF-239EFC998508}" type="sibTrans" cxnId="{BE690C85-DAB9-42F3-8F5B-51D56FB2C054}">
      <dgm:prSet/>
      <dgm:spPr/>
      <dgm:t>
        <a:bodyPr/>
        <a:lstStyle/>
        <a:p>
          <a:endParaRPr lang="en-US"/>
        </a:p>
      </dgm:t>
    </dgm:pt>
    <dgm:pt modelId="{01F376E8-CE7F-41A2-878A-5C41C234F30F}">
      <dgm:prSet/>
      <dgm:spPr/>
      <dgm:t>
        <a:bodyPr/>
        <a:lstStyle/>
        <a:p>
          <a:r>
            <a:rPr lang="tr-TR" b="0" dirty="0" smtClean="0">
              <a:latin typeface="Arial" pitchFamily="34" charset="0"/>
              <a:cs typeface="Arial" pitchFamily="34" charset="0"/>
            </a:rPr>
            <a:t>Yeni Programa geçme ve Yandal</a:t>
          </a:r>
          <a:r>
            <a:rPr lang="en-US" b="0" dirty="0" smtClean="0">
              <a:latin typeface="Arial" pitchFamily="34" charset="0"/>
              <a:cs typeface="Arial" pitchFamily="34" charset="0"/>
            </a:rPr>
            <a:t> </a:t>
          </a:r>
          <a:r>
            <a:rPr lang="tr-TR" b="0" dirty="0" smtClean="0">
              <a:latin typeface="Arial" pitchFamily="34" charset="0"/>
              <a:cs typeface="Arial" pitchFamily="34" charset="0"/>
            </a:rPr>
            <a:t>Programları oluşturma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B5BB551-E443-4984-9689-3E1F7D2EE15B}" type="parTrans" cxnId="{79EAD991-C0DD-4A2D-9B32-A1B585CAC78B}">
      <dgm:prSet/>
      <dgm:spPr/>
      <dgm:t>
        <a:bodyPr/>
        <a:lstStyle/>
        <a:p>
          <a:endParaRPr lang="en-US"/>
        </a:p>
      </dgm:t>
    </dgm:pt>
    <dgm:pt modelId="{EA4E1285-7E49-42CA-AD85-375EF288CE2A}" type="sibTrans" cxnId="{79EAD991-C0DD-4A2D-9B32-A1B585CAC78B}">
      <dgm:prSet/>
      <dgm:spPr/>
      <dgm:t>
        <a:bodyPr/>
        <a:lstStyle/>
        <a:p>
          <a:endParaRPr lang="en-US"/>
        </a:p>
      </dgm:t>
    </dgm:pt>
    <dgm:pt modelId="{C015C3E3-1EBD-4E6F-9199-71B925486006}" type="pres">
      <dgm:prSet presAssocID="{9FDA91E0-7BA4-4A32-AE8B-A3DDDC6669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EA21E4-9590-4301-9E77-85B7756A09C2}" type="pres">
      <dgm:prSet presAssocID="{B16F879B-F810-46A8-8676-54D523B28FA5}" presName="parentText" presStyleLbl="node1" presStyleIdx="0" presStyleCnt="3" custScaleY="49131" custLinFactNeighborX="-969" custLinFactNeighborY="-715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A2210-57B3-4BE7-9777-E85EFBE6C2B4}" type="pres">
      <dgm:prSet presAssocID="{66BB5659-651A-4E13-BA70-4E16E169AC33}" presName="spacer" presStyleCnt="0"/>
      <dgm:spPr/>
    </dgm:pt>
    <dgm:pt modelId="{773CD900-AC6F-40E6-8135-3E5E698B50FC}" type="pres">
      <dgm:prSet presAssocID="{6D15FFE0-1D34-41BE-B5A6-68209B40B8A1}" presName="parentText" presStyleLbl="node1" presStyleIdx="1" presStyleCnt="3" custScaleY="57129" custLinFactY="-53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0E7B3-F31B-44E6-A8C0-5C17DD9DF12E}" type="pres">
      <dgm:prSet presAssocID="{5A1D0F3A-FB55-43DF-97AF-239EFC998508}" presName="spacer" presStyleCnt="0"/>
      <dgm:spPr/>
    </dgm:pt>
    <dgm:pt modelId="{A271DA83-290A-47C0-86BC-28D81E800129}" type="pres">
      <dgm:prSet presAssocID="{01F376E8-CE7F-41A2-878A-5C41C234F30F}" presName="parentText" presStyleLbl="node1" presStyleIdx="2" presStyleCnt="3" custScaleY="57129" custLinFactY="-289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690C85-DAB9-42F3-8F5B-51D56FB2C054}" srcId="{9FDA91E0-7BA4-4A32-AE8B-A3DDDC666968}" destId="{6D15FFE0-1D34-41BE-B5A6-68209B40B8A1}" srcOrd="1" destOrd="0" parTransId="{05BE379A-2BC5-41C8-BB10-DC201E7AA39F}" sibTransId="{5A1D0F3A-FB55-43DF-97AF-239EFC998508}"/>
    <dgm:cxn modelId="{DA3DCC45-B24A-45AE-9A40-938CC554F0C3}" type="presOf" srcId="{01F376E8-CE7F-41A2-878A-5C41C234F30F}" destId="{A271DA83-290A-47C0-86BC-28D81E800129}" srcOrd="0" destOrd="0" presId="urn:microsoft.com/office/officeart/2005/8/layout/vList2"/>
    <dgm:cxn modelId="{E4AF055C-1512-4E10-BAD8-FCD60213DA84}" type="presOf" srcId="{B16F879B-F810-46A8-8676-54D523B28FA5}" destId="{53EA21E4-9590-4301-9E77-85B7756A09C2}" srcOrd="0" destOrd="0" presId="urn:microsoft.com/office/officeart/2005/8/layout/vList2"/>
    <dgm:cxn modelId="{04D1FC40-4CA3-4582-902D-2F20F8542914}" srcId="{9FDA91E0-7BA4-4A32-AE8B-A3DDDC666968}" destId="{B16F879B-F810-46A8-8676-54D523B28FA5}" srcOrd="0" destOrd="0" parTransId="{9DF480E0-5966-475E-91E8-DEC775FC45D9}" sibTransId="{66BB5659-651A-4E13-BA70-4E16E169AC33}"/>
    <dgm:cxn modelId="{8B2F0F54-00DB-4985-8000-1F14C73A297E}" type="presOf" srcId="{9FDA91E0-7BA4-4A32-AE8B-A3DDDC666968}" destId="{C015C3E3-1EBD-4E6F-9199-71B925486006}" srcOrd="0" destOrd="0" presId="urn:microsoft.com/office/officeart/2005/8/layout/vList2"/>
    <dgm:cxn modelId="{E8C2847C-7C1C-4FD2-A743-96C8D852DC73}" type="presOf" srcId="{6D15FFE0-1D34-41BE-B5A6-68209B40B8A1}" destId="{773CD900-AC6F-40E6-8135-3E5E698B50FC}" srcOrd="0" destOrd="0" presId="urn:microsoft.com/office/officeart/2005/8/layout/vList2"/>
    <dgm:cxn modelId="{79EAD991-C0DD-4A2D-9B32-A1B585CAC78B}" srcId="{9FDA91E0-7BA4-4A32-AE8B-A3DDDC666968}" destId="{01F376E8-CE7F-41A2-878A-5C41C234F30F}" srcOrd="2" destOrd="0" parTransId="{9B5BB551-E443-4984-9689-3E1F7D2EE15B}" sibTransId="{EA4E1285-7E49-42CA-AD85-375EF288CE2A}"/>
    <dgm:cxn modelId="{043456C5-A657-4D52-8C6A-1768DD731490}" type="presParOf" srcId="{C015C3E3-1EBD-4E6F-9199-71B925486006}" destId="{53EA21E4-9590-4301-9E77-85B7756A09C2}" srcOrd="0" destOrd="0" presId="urn:microsoft.com/office/officeart/2005/8/layout/vList2"/>
    <dgm:cxn modelId="{79172529-126B-44E3-9E32-435E3FB80EB9}" type="presParOf" srcId="{C015C3E3-1EBD-4E6F-9199-71B925486006}" destId="{0B7A2210-57B3-4BE7-9777-E85EFBE6C2B4}" srcOrd="1" destOrd="0" presId="urn:microsoft.com/office/officeart/2005/8/layout/vList2"/>
    <dgm:cxn modelId="{E048ABAB-0176-4ACE-BC1C-B51517FD1C15}" type="presParOf" srcId="{C015C3E3-1EBD-4E6F-9199-71B925486006}" destId="{773CD900-AC6F-40E6-8135-3E5E698B50FC}" srcOrd="2" destOrd="0" presId="urn:microsoft.com/office/officeart/2005/8/layout/vList2"/>
    <dgm:cxn modelId="{7586A80B-B248-4721-AED7-3933FB31A873}" type="presParOf" srcId="{C015C3E3-1EBD-4E6F-9199-71B925486006}" destId="{D550E7B3-F31B-44E6-A8C0-5C17DD9DF12E}" srcOrd="3" destOrd="0" presId="urn:microsoft.com/office/officeart/2005/8/layout/vList2"/>
    <dgm:cxn modelId="{0456E44C-6C20-4984-8397-F0911B235348}" type="presParOf" srcId="{C015C3E3-1EBD-4E6F-9199-71B925486006}" destId="{A271DA83-290A-47C0-86BC-28D81E80012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F23FF-B8E8-4857-9BFE-3BFA44D068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E8B9CF-2865-4BAC-9E03-92B849DBDC02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Doç.Dr.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1C797746-CEA3-487F-9E08-26EEBCF0E09A}" type="parTrans" cxnId="{62D46F83-D392-4B71-8C12-5683CD676D2F}">
      <dgm:prSet/>
      <dgm:spPr/>
      <dgm:t>
        <a:bodyPr/>
        <a:lstStyle/>
        <a:p>
          <a:endParaRPr lang="ru-RU" sz="1500"/>
        </a:p>
      </dgm:t>
    </dgm:pt>
    <dgm:pt modelId="{BB20F84E-4064-4CE5-888A-3FA78FA550E6}" type="sibTrans" cxnId="{62D46F83-D392-4B71-8C12-5683CD676D2F}">
      <dgm:prSet/>
      <dgm:spPr/>
      <dgm:t>
        <a:bodyPr/>
        <a:lstStyle/>
        <a:p>
          <a:endParaRPr lang="ru-RU" sz="1500"/>
        </a:p>
      </dgm:t>
    </dgm:pt>
    <dgm:pt modelId="{69D86136-F610-4671-B6F2-B76D9CDEAD35}">
      <dgm:prSet phldrT="[Text]" custT="1"/>
      <dgm:spPr>
        <a:solidFill>
          <a:schemeClr val="bg1"/>
        </a:solidFill>
      </dgm:spPr>
      <dgm:t>
        <a:bodyPr/>
        <a:lstStyle/>
        <a:p>
          <a:r>
            <a:rPr lang="tr-TR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Bakıt ŞARŞEMBAYEV</a:t>
          </a:r>
          <a:endParaRPr lang="ru-RU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5E8A505-C927-4633-9D94-8E56F4A6A8A5}" type="parTrans" cxnId="{41FB0D40-4877-4089-9EA8-CD12E352F43D}">
      <dgm:prSet/>
      <dgm:spPr/>
      <dgm:t>
        <a:bodyPr/>
        <a:lstStyle/>
        <a:p>
          <a:endParaRPr lang="ru-RU" sz="1500"/>
        </a:p>
      </dgm:t>
    </dgm:pt>
    <dgm:pt modelId="{B2913908-B958-476C-9DD8-71314481B1E2}" type="sibTrans" cxnId="{41FB0D40-4877-4089-9EA8-CD12E352F43D}">
      <dgm:prSet/>
      <dgm:spPr/>
      <dgm:t>
        <a:bodyPr/>
        <a:lstStyle/>
        <a:p>
          <a:endParaRPr lang="ru-RU" sz="1500"/>
        </a:p>
      </dgm:t>
    </dgm:pt>
    <dgm:pt modelId="{C3C90273-C3BF-4112-81FF-DED7E8F6F6D0}">
      <dgm:prSet custT="1"/>
      <dgm:spPr>
        <a:solidFill>
          <a:schemeClr val="bg1"/>
        </a:solidFill>
      </dgm:spPr>
      <dgm:t>
        <a:bodyPr/>
        <a:lstStyle/>
        <a:p>
          <a:r>
            <a:rPr lang="tr-TR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Zaöirgül KAZAKBAEVA</a:t>
          </a:r>
          <a:endParaRPr lang="tr-TR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A50D477-426D-4EC3-BC89-737723190491}" type="parTrans" cxnId="{B32184EF-1E68-42F3-974A-EB0DB0B02A53}">
      <dgm:prSet/>
      <dgm:spPr/>
      <dgm:t>
        <a:bodyPr/>
        <a:lstStyle/>
        <a:p>
          <a:endParaRPr lang="tr-TR"/>
        </a:p>
      </dgm:t>
    </dgm:pt>
    <dgm:pt modelId="{D2E3C75B-A12E-43EB-AF60-AFFE363BC0D8}" type="sibTrans" cxnId="{B32184EF-1E68-42F3-974A-EB0DB0B02A53}">
      <dgm:prSet/>
      <dgm:spPr/>
      <dgm:t>
        <a:bodyPr/>
        <a:lstStyle/>
        <a:p>
          <a:endParaRPr lang="tr-TR"/>
        </a:p>
      </dgm:t>
    </dgm:pt>
    <dgm:pt modelId="{56149715-3DC4-418B-923A-929D989E83AE}">
      <dgm:prSet custT="1"/>
      <dgm:spPr>
        <a:solidFill>
          <a:schemeClr val="bg1"/>
        </a:solidFill>
      </dgm:spPr>
      <dgm:t>
        <a:bodyPr/>
        <a:lstStyle/>
        <a:p>
          <a:r>
            <a:rPr lang="tr-TR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Rayımbek SULTANOV</a:t>
          </a:r>
          <a:endParaRPr lang="tr-TR" sz="1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CB7C85B-CED9-4BEA-BA53-E255E27C22A1}" type="parTrans" cxnId="{19CB6BCE-9260-4392-819D-09E586E718E0}">
      <dgm:prSet/>
      <dgm:spPr/>
      <dgm:t>
        <a:bodyPr/>
        <a:lstStyle/>
        <a:p>
          <a:endParaRPr lang="en-US"/>
        </a:p>
      </dgm:t>
    </dgm:pt>
    <dgm:pt modelId="{ABC8C7F8-7A7B-432F-841F-1A56B1688663}" type="sibTrans" cxnId="{19CB6BCE-9260-4392-819D-09E586E718E0}">
      <dgm:prSet/>
      <dgm:spPr/>
      <dgm:t>
        <a:bodyPr/>
        <a:lstStyle/>
        <a:p>
          <a:endParaRPr lang="en-US"/>
        </a:p>
      </dgm:t>
    </dgm:pt>
    <dgm:pt modelId="{F5A1F7EA-1E17-4EAD-BCEC-C603E2EE721B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Prof.Dr.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3F7972F5-D4C9-46D4-B046-182322B6C5AC}" type="parTrans" cxnId="{CB7F2606-5BFE-4868-B52B-BB7292E8486E}">
      <dgm:prSet/>
      <dgm:spPr/>
      <dgm:t>
        <a:bodyPr/>
        <a:lstStyle/>
        <a:p>
          <a:endParaRPr lang="en-US"/>
        </a:p>
      </dgm:t>
    </dgm:pt>
    <dgm:pt modelId="{AC48CBC7-2305-413E-8326-15B01CD01B9E}" type="sibTrans" cxnId="{CB7F2606-5BFE-4868-B52B-BB7292E8486E}">
      <dgm:prSet/>
      <dgm:spPr/>
      <dgm:t>
        <a:bodyPr/>
        <a:lstStyle/>
        <a:p>
          <a:endParaRPr lang="en-US"/>
        </a:p>
      </dgm:t>
    </dgm:pt>
    <dgm:pt modelId="{A4C6FF84-93D6-4986-BAB7-B450C286FEAE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Ulan BRİMKULOV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09309002-591D-430F-8E70-6A53778EE121}" type="parTrans" cxnId="{B50D971F-7BAD-483E-9CB2-C460BEF296A0}">
      <dgm:prSet/>
      <dgm:spPr/>
      <dgm:t>
        <a:bodyPr/>
        <a:lstStyle/>
        <a:p>
          <a:endParaRPr lang="en-US"/>
        </a:p>
      </dgm:t>
    </dgm:pt>
    <dgm:pt modelId="{ABC37F16-F84C-4CA1-B2E4-25DE6321AE9F}" type="sibTrans" cxnId="{B50D971F-7BAD-483E-9CB2-C460BEF296A0}">
      <dgm:prSet/>
      <dgm:spPr/>
      <dgm:t>
        <a:bodyPr/>
        <a:lstStyle/>
        <a:p>
          <a:endParaRPr lang="en-US"/>
        </a:p>
      </dgm:t>
    </dgm:pt>
    <dgm:pt modelId="{D13842A2-E145-4CB4-9B10-4D455849FCF7}">
      <dgm:prSet custT="1"/>
      <dgm:spPr/>
      <dgm:t>
        <a:bodyPr/>
        <a:lstStyle/>
        <a:p>
          <a:r>
            <a:rPr lang="tr-TR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Yrd.Doç.Dr.</a:t>
          </a:r>
          <a:endParaRPr lang="tr-TR" sz="15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B2B788E-384B-4440-9196-1879918E67C2}" type="parTrans" cxnId="{EA529C41-33CA-42F1-8381-38C5989D3841}">
      <dgm:prSet/>
      <dgm:spPr/>
      <dgm:t>
        <a:bodyPr/>
        <a:lstStyle/>
        <a:p>
          <a:endParaRPr lang="en-US"/>
        </a:p>
      </dgm:t>
    </dgm:pt>
    <dgm:pt modelId="{9F69D331-CA32-4C96-BCE9-93D08D5867F4}" type="sibTrans" cxnId="{EA529C41-33CA-42F1-8381-38C5989D3841}">
      <dgm:prSet/>
      <dgm:spPr/>
      <dgm:t>
        <a:bodyPr/>
        <a:lstStyle/>
        <a:p>
          <a:endParaRPr lang="en-US"/>
        </a:p>
      </dgm:t>
    </dgm:pt>
    <dgm:pt modelId="{D7208C91-95E4-4365-B356-DC49AD6AA909}">
      <dgm:prSet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Mehmet TEKEREK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7D7DF20B-C09C-480B-96F8-219BC2C3ECBD}" type="parTrans" cxnId="{F7318C88-CA25-41D7-9665-E1FB61A5980F}">
      <dgm:prSet/>
      <dgm:spPr/>
      <dgm:t>
        <a:bodyPr/>
        <a:lstStyle/>
        <a:p>
          <a:endParaRPr lang="en-US"/>
        </a:p>
      </dgm:t>
    </dgm:pt>
    <dgm:pt modelId="{D52B6B72-2A89-45FE-9F89-E4414A4D6AED}" type="sibTrans" cxnId="{F7318C88-CA25-41D7-9665-E1FB61A5980F}">
      <dgm:prSet/>
      <dgm:spPr/>
      <dgm:t>
        <a:bodyPr/>
        <a:lstStyle/>
        <a:p>
          <a:endParaRPr lang="en-US"/>
        </a:p>
      </dgm:t>
    </dgm:pt>
    <dgm:pt modelId="{6BEE886A-F847-433E-B032-C652DFAD4B58}" type="pres">
      <dgm:prSet presAssocID="{863F23FF-B8E8-4857-9BFE-3BFA44D068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EDE764-838D-4E56-A0D0-6B454173FB47}" type="pres">
      <dgm:prSet presAssocID="{F5A1F7EA-1E17-4EAD-BCEC-C603E2EE721B}" presName="parentText" presStyleLbl="node1" presStyleIdx="0" presStyleCnt="3" custScaleY="325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40B33-8D75-475B-96B3-1714BBC2A4DE}" type="pres">
      <dgm:prSet presAssocID="{F5A1F7EA-1E17-4EAD-BCEC-C603E2EE721B}" presName="childText" presStyleLbl="revTx" presStyleIdx="0" presStyleCnt="3" custScaleY="45288" custLinFactNeighborY="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455CF-5DB3-432A-8CA4-75B2330BF61F}" type="pres">
      <dgm:prSet presAssocID="{0CE8B9CF-2865-4BAC-9E03-92B849DBDC02}" presName="parentText" presStyleLbl="node1" presStyleIdx="1" presStyleCnt="3" custScaleY="42560" custLinFactNeighborY="7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6291D-1CA5-43E5-AFE2-24361BA534B7}" type="pres">
      <dgm:prSet presAssocID="{0CE8B9CF-2865-4BAC-9E03-92B849DBDC02}" presName="childText" presStyleLbl="revTx" presStyleIdx="1" presStyleCnt="3" custScaleY="115263" custLinFactNeighborY="9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C9FF5-C3BC-4EED-B005-3A6A1818538E}" type="pres">
      <dgm:prSet presAssocID="{D13842A2-E145-4CB4-9B10-4D455849FCF7}" presName="parentText" presStyleLbl="node1" presStyleIdx="2" presStyleCnt="3" custScaleY="30514" custLinFactNeighborY="-25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42CDA-D3C4-44A5-B6F5-21052628B8FA}" type="pres">
      <dgm:prSet presAssocID="{D13842A2-E145-4CB4-9B10-4D455849FCF7}" presName="childText" presStyleLbl="revTx" presStyleIdx="2" presStyleCnt="3" custScaleY="41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576ADA-6921-46BB-848C-EFE5E3A9D543}" type="presOf" srcId="{D7208C91-95E4-4365-B356-DC49AD6AA909}" destId="{7F742CDA-D3C4-44A5-B6F5-21052628B8FA}" srcOrd="0" destOrd="0" presId="urn:microsoft.com/office/officeart/2005/8/layout/vList2"/>
    <dgm:cxn modelId="{19CB6BCE-9260-4392-819D-09E586E718E0}" srcId="{0CE8B9CF-2865-4BAC-9E03-92B849DBDC02}" destId="{56149715-3DC4-418B-923A-929D989E83AE}" srcOrd="2" destOrd="0" parTransId="{ACB7C85B-CED9-4BEA-BA53-E255E27C22A1}" sibTransId="{ABC8C7F8-7A7B-432F-841F-1A56B1688663}"/>
    <dgm:cxn modelId="{41FB0D40-4877-4089-9EA8-CD12E352F43D}" srcId="{0CE8B9CF-2865-4BAC-9E03-92B849DBDC02}" destId="{69D86136-F610-4671-B6F2-B76D9CDEAD35}" srcOrd="0" destOrd="0" parTransId="{75E8A505-C927-4633-9D94-8E56F4A6A8A5}" sibTransId="{B2913908-B958-476C-9DD8-71314481B1E2}"/>
    <dgm:cxn modelId="{B32184EF-1E68-42F3-974A-EB0DB0B02A53}" srcId="{0CE8B9CF-2865-4BAC-9E03-92B849DBDC02}" destId="{C3C90273-C3BF-4112-81FF-DED7E8F6F6D0}" srcOrd="1" destOrd="0" parTransId="{1A50D477-426D-4EC3-BC89-737723190491}" sibTransId="{D2E3C75B-A12E-43EB-AF60-AFFE363BC0D8}"/>
    <dgm:cxn modelId="{45B5DB3C-EF3B-4FF9-BAA2-0BB7C00FE558}" type="presOf" srcId="{C3C90273-C3BF-4112-81FF-DED7E8F6F6D0}" destId="{5006291D-1CA5-43E5-AFE2-24361BA534B7}" srcOrd="0" destOrd="1" presId="urn:microsoft.com/office/officeart/2005/8/layout/vList2"/>
    <dgm:cxn modelId="{B50D971F-7BAD-483E-9CB2-C460BEF296A0}" srcId="{F5A1F7EA-1E17-4EAD-BCEC-C603E2EE721B}" destId="{A4C6FF84-93D6-4986-BAB7-B450C286FEAE}" srcOrd="0" destOrd="0" parTransId="{09309002-591D-430F-8E70-6A53778EE121}" sibTransId="{ABC37F16-F84C-4CA1-B2E4-25DE6321AE9F}"/>
    <dgm:cxn modelId="{F7318C88-CA25-41D7-9665-E1FB61A5980F}" srcId="{D13842A2-E145-4CB4-9B10-4D455849FCF7}" destId="{D7208C91-95E4-4365-B356-DC49AD6AA909}" srcOrd="0" destOrd="0" parTransId="{7D7DF20B-C09C-480B-96F8-219BC2C3ECBD}" sibTransId="{D52B6B72-2A89-45FE-9F89-E4414A4D6AED}"/>
    <dgm:cxn modelId="{FE014673-A830-4A67-8B8E-8AE4DAD8C9B9}" type="presOf" srcId="{69D86136-F610-4671-B6F2-B76D9CDEAD35}" destId="{5006291D-1CA5-43E5-AFE2-24361BA534B7}" srcOrd="0" destOrd="0" presId="urn:microsoft.com/office/officeart/2005/8/layout/vList2"/>
    <dgm:cxn modelId="{EA529C41-33CA-42F1-8381-38C5989D3841}" srcId="{863F23FF-B8E8-4857-9BFE-3BFA44D06889}" destId="{D13842A2-E145-4CB4-9B10-4D455849FCF7}" srcOrd="2" destOrd="0" parTransId="{4B2B788E-384B-4440-9196-1879918E67C2}" sibTransId="{9F69D331-CA32-4C96-BCE9-93D08D5867F4}"/>
    <dgm:cxn modelId="{62D46F83-D392-4B71-8C12-5683CD676D2F}" srcId="{863F23FF-B8E8-4857-9BFE-3BFA44D06889}" destId="{0CE8B9CF-2865-4BAC-9E03-92B849DBDC02}" srcOrd="1" destOrd="0" parTransId="{1C797746-CEA3-487F-9E08-26EEBCF0E09A}" sibTransId="{BB20F84E-4064-4CE5-888A-3FA78FA550E6}"/>
    <dgm:cxn modelId="{9554D45C-1375-4679-88B9-B5CA6A5117A8}" type="presOf" srcId="{D13842A2-E145-4CB4-9B10-4D455849FCF7}" destId="{5E0C9FF5-C3BC-4EED-B005-3A6A1818538E}" srcOrd="0" destOrd="0" presId="urn:microsoft.com/office/officeart/2005/8/layout/vList2"/>
    <dgm:cxn modelId="{CB7F2606-5BFE-4868-B52B-BB7292E8486E}" srcId="{863F23FF-B8E8-4857-9BFE-3BFA44D06889}" destId="{F5A1F7EA-1E17-4EAD-BCEC-C603E2EE721B}" srcOrd="0" destOrd="0" parTransId="{3F7972F5-D4C9-46D4-B046-182322B6C5AC}" sibTransId="{AC48CBC7-2305-413E-8326-15B01CD01B9E}"/>
    <dgm:cxn modelId="{7CBB3F2E-E36A-4B7F-8A0D-BC54A09E53E9}" type="presOf" srcId="{0CE8B9CF-2865-4BAC-9E03-92B849DBDC02}" destId="{F92455CF-5DB3-432A-8CA4-75B2330BF61F}" srcOrd="0" destOrd="0" presId="urn:microsoft.com/office/officeart/2005/8/layout/vList2"/>
    <dgm:cxn modelId="{E61FDB48-75AA-4D48-82A2-33A525E17EBC}" type="presOf" srcId="{F5A1F7EA-1E17-4EAD-BCEC-C603E2EE721B}" destId="{8FEDE764-838D-4E56-A0D0-6B454173FB47}" srcOrd="0" destOrd="0" presId="urn:microsoft.com/office/officeart/2005/8/layout/vList2"/>
    <dgm:cxn modelId="{873D1FC1-4BC9-41B5-9205-39E2EA6694A4}" type="presOf" srcId="{A4C6FF84-93D6-4986-BAB7-B450C286FEAE}" destId="{51940B33-8D75-475B-96B3-1714BBC2A4DE}" srcOrd="0" destOrd="0" presId="urn:microsoft.com/office/officeart/2005/8/layout/vList2"/>
    <dgm:cxn modelId="{219C429C-BD9C-4317-A53A-7734A9017B8B}" type="presOf" srcId="{863F23FF-B8E8-4857-9BFE-3BFA44D06889}" destId="{6BEE886A-F847-433E-B032-C652DFAD4B58}" srcOrd="0" destOrd="0" presId="urn:microsoft.com/office/officeart/2005/8/layout/vList2"/>
    <dgm:cxn modelId="{CFF2C506-EA88-4C58-94F2-71A0D40BC56C}" type="presOf" srcId="{56149715-3DC4-418B-923A-929D989E83AE}" destId="{5006291D-1CA5-43E5-AFE2-24361BA534B7}" srcOrd="0" destOrd="2" presId="urn:microsoft.com/office/officeart/2005/8/layout/vList2"/>
    <dgm:cxn modelId="{4E76EC2F-F1DE-4188-8DC8-BA89EC01CAB4}" type="presParOf" srcId="{6BEE886A-F847-433E-B032-C652DFAD4B58}" destId="{8FEDE764-838D-4E56-A0D0-6B454173FB47}" srcOrd="0" destOrd="0" presId="urn:microsoft.com/office/officeart/2005/8/layout/vList2"/>
    <dgm:cxn modelId="{955EAFB1-F805-4784-B135-D6B5DBF10CB7}" type="presParOf" srcId="{6BEE886A-F847-433E-B032-C652DFAD4B58}" destId="{51940B33-8D75-475B-96B3-1714BBC2A4DE}" srcOrd="1" destOrd="0" presId="urn:microsoft.com/office/officeart/2005/8/layout/vList2"/>
    <dgm:cxn modelId="{364F9638-4982-4181-8066-7EE5E5ACBDDA}" type="presParOf" srcId="{6BEE886A-F847-433E-B032-C652DFAD4B58}" destId="{F92455CF-5DB3-432A-8CA4-75B2330BF61F}" srcOrd="2" destOrd="0" presId="urn:microsoft.com/office/officeart/2005/8/layout/vList2"/>
    <dgm:cxn modelId="{CC9ECDEF-CC76-414B-833A-C3B63946F2EA}" type="presParOf" srcId="{6BEE886A-F847-433E-B032-C652DFAD4B58}" destId="{5006291D-1CA5-43E5-AFE2-24361BA534B7}" srcOrd="3" destOrd="0" presId="urn:microsoft.com/office/officeart/2005/8/layout/vList2"/>
    <dgm:cxn modelId="{B235ADD2-9C0A-41F2-83DC-298360FEDC8E}" type="presParOf" srcId="{6BEE886A-F847-433E-B032-C652DFAD4B58}" destId="{5E0C9FF5-C3BC-4EED-B005-3A6A1818538E}" srcOrd="4" destOrd="0" presId="urn:microsoft.com/office/officeart/2005/8/layout/vList2"/>
    <dgm:cxn modelId="{C1287ACA-2641-403C-B800-9318C6F98994}" type="presParOf" srcId="{6BEE886A-F847-433E-B032-C652DFAD4B58}" destId="{7F742CDA-D3C4-44A5-B6F5-21052628B8F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31F326-6C17-4A7C-B5B4-9ACA8E0BA6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03F8FE-EA07-46AE-8056-7641AD16DA84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DSÜ Öğretim elemanları</a:t>
          </a:r>
          <a:endParaRPr lang="ru-RU" sz="1500" dirty="0"/>
        </a:p>
      </dgm:t>
    </dgm:pt>
    <dgm:pt modelId="{EF09CAF1-4FF4-4B2E-A57F-E5B42F77288D}" type="parTrans" cxnId="{EE9E07FB-2757-4953-AC1B-2F190F9D6379}">
      <dgm:prSet/>
      <dgm:spPr/>
      <dgm:t>
        <a:bodyPr/>
        <a:lstStyle/>
        <a:p>
          <a:endParaRPr lang="ru-RU" sz="1500"/>
        </a:p>
      </dgm:t>
    </dgm:pt>
    <dgm:pt modelId="{7A4DA89B-187A-4C4C-8EFD-F71D947564F6}" type="sibTrans" cxnId="{EE9E07FB-2757-4953-AC1B-2F190F9D6379}">
      <dgm:prSet/>
      <dgm:spPr/>
      <dgm:t>
        <a:bodyPr/>
        <a:lstStyle/>
        <a:p>
          <a:endParaRPr lang="ru-RU" sz="1500"/>
        </a:p>
      </dgm:t>
    </dgm:pt>
    <dgm:pt modelId="{0D77443E-3692-40A6-A925-579D3E465D94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Payaz EŞENKULOV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827BA502-7BCB-4517-8A0B-D163EE5A4FE0}" type="parTrans" cxnId="{081F0C4E-017B-4388-B892-961C7B0DA746}">
      <dgm:prSet/>
      <dgm:spPr/>
      <dgm:t>
        <a:bodyPr/>
        <a:lstStyle/>
        <a:p>
          <a:endParaRPr lang="tr-TR"/>
        </a:p>
      </dgm:t>
    </dgm:pt>
    <dgm:pt modelId="{39E59F2E-A973-49CF-81A8-3AF384144BEE}" type="sibTrans" cxnId="{081F0C4E-017B-4388-B892-961C7B0DA746}">
      <dgm:prSet/>
      <dgm:spPr/>
      <dgm:t>
        <a:bodyPr/>
        <a:lstStyle/>
        <a:p>
          <a:endParaRPr lang="tr-TR"/>
        </a:p>
      </dgm:t>
    </dgm:pt>
    <dgm:pt modelId="{7FBB0F86-B0E7-401E-BCF6-EEAEE17BB699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Burul BALTOBAEVA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7657BFCC-6136-4B96-9767-9B8D43D4F4B0}" type="parTrans" cxnId="{7875CE11-1B2A-4CF3-84AD-88407989AAE7}">
      <dgm:prSet/>
      <dgm:spPr/>
      <dgm:t>
        <a:bodyPr/>
        <a:lstStyle/>
        <a:p>
          <a:endParaRPr lang="tr-TR"/>
        </a:p>
      </dgm:t>
    </dgm:pt>
    <dgm:pt modelId="{8B8661F4-AE66-4A93-AEDA-0C870FF5522A}" type="sibTrans" cxnId="{7875CE11-1B2A-4CF3-84AD-88407989AAE7}">
      <dgm:prSet/>
      <dgm:spPr/>
      <dgm:t>
        <a:bodyPr/>
        <a:lstStyle/>
        <a:p>
          <a:endParaRPr lang="tr-TR"/>
        </a:p>
      </dgm:t>
    </dgm:pt>
    <dgm:pt modelId="{3EC7F9C5-251F-45D5-8CB4-1E0011C81630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Aliya AŞERALİEVA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82D7E320-1274-4D77-ACD6-C3B35CD9AACF}" type="parTrans" cxnId="{DEF69D0B-6C95-48CA-84C2-F02D52BB170B}">
      <dgm:prSet/>
      <dgm:spPr/>
      <dgm:t>
        <a:bodyPr/>
        <a:lstStyle/>
        <a:p>
          <a:endParaRPr lang="en-US"/>
        </a:p>
      </dgm:t>
    </dgm:pt>
    <dgm:pt modelId="{981243B3-C1D8-472F-B25A-17125552D637}" type="sibTrans" cxnId="{DEF69D0B-6C95-48CA-84C2-F02D52BB170B}">
      <dgm:prSet/>
      <dgm:spPr/>
      <dgm:t>
        <a:bodyPr/>
        <a:lstStyle/>
        <a:p>
          <a:endParaRPr lang="en-US"/>
        </a:p>
      </dgm:t>
    </dgm:pt>
    <dgm:pt modelId="{67BE4AE4-3AE3-4E3B-944E-57F92A9BA57C}" type="pres">
      <dgm:prSet presAssocID="{2231F326-6C17-4A7C-B5B4-9ACA8E0BA6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E817BE-F510-409E-902C-D909AEC512D4}" type="pres">
      <dgm:prSet presAssocID="{C403F8FE-EA07-46AE-8056-7641AD16DA84}" presName="parentText" presStyleLbl="node1" presStyleIdx="0" presStyleCnt="1" custScaleY="63064" custLinFactNeighborY="15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BFB83-E065-4EF8-A536-84B21B2D3BE8}" type="pres">
      <dgm:prSet presAssocID="{C403F8FE-EA07-46AE-8056-7641AD16DA84}" presName="childText" presStyleLbl="revTx" presStyleIdx="0" presStyleCnt="1" custScaleY="106338" custLinFactNeighborY="7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8AE273-7743-4B98-9C53-CA6E9D3E49CE}" type="presOf" srcId="{2231F326-6C17-4A7C-B5B4-9ACA8E0BA63C}" destId="{67BE4AE4-3AE3-4E3B-944E-57F92A9BA57C}" srcOrd="0" destOrd="0" presId="urn:microsoft.com/office/officeart/2005/8/layout/vList2"/>
    <dgm:cxn modelId="{6285489A-D289-43A6-832E-C330E7CAFA14}" type="presOf" srcId="{0D77443E-3692-40A6-A925-579D3E465D94}" destId="{9CEBFB83-E065-4EF8-A536-84B21B2D3BE8}" srcOrd="0" destOrd="1" presId="urn:microsoft.com/office/officeart/2005/8/layout/vList2"/>
    <dgm:cxn modelId="{C245ABF6-AE3D-45DE-ACA3-5C7988A78355}" type="presOf" srcId="{7FBB0F86-B0E7-401E-BCF6-EEAEE17BB699}" destId="{9CEBFB83-E065-4EF8-A536-84B21B2D3BE8}" srcOrd="0" destOrd="0" presId="urn:microsoft.com/office/officeart/2005/8/layout/vList2"/>
    <dgm:cxn modelId="{DEF69D0B-6C95-48CA-84C2-F02D52BB170B}" srcId="{C403F8FE-EA07-46AE-8056-7641AD16DA84}" destId="{3EC7F9C5-251F-45D5-8CB4-1E0011C81630}" srcOrd="2" destOrd="0" parTransId="{82D7E320-1274-4D77-ACD6-C3B35CD9AACF}" sibTransId="{981243B3-C1D8-472F-B25A-17125552D637}"/>
    <dgm:cxn modelId="{7875CE11-1B2A-4CF3-84AD-88407989AAE7}" srcId="{C403F8FE-EA07-46AE-8056-7641AD16DA84}" destId="{7FBB0F86-B0E7-401E-BCF6-EEAEE17BB699}" srcOrd="0" destOrd="0" parTransId="{7657BFCC-6136-4B96-9767-9B8D43D4F4B0}" sibTransId="{8B8661F4-AE66-4A93-AEDA-0C870FF5522A}"/>
    <dgm:cxn modelId="{EE9E07FB-2757-4953-AC1B-2F190F9D6379}" srcId="{2231F326-6C17-4A7C-B5B4-9ACA8E0BA63C}" destId="{C403F8FE-EA07-46AE-8056-7641AD16DA84}" srcOrd="0" destOrd="0" parTransId="{EF09CAF1-4FF4-4B2E-A57F-E5B42F77288D}" sibTransId="{7A4DA89B-187A-4C4C-8EFD-F71D947564F6}"/>
    <dgm:cxn modelId="{3DE3E85A-1979-4E15-8225-45AB2A549DC8}" type="presOf" srcId="{C403F8FE-EA07-46AE-8056-7641AD16DA84}" destId="{95E817BE-F510-409E-902C-D909AEC512D4}" srcOrd="0" destOrd="0" presId="urn:microsoft.com/office/officeart/2005/8/layout/vList2"/>
    <dgm:cxn modelId="{081F0C4E-017B-4388-B892-961C7B0DA746}" srcId="{C403F8FE-EA07-46AE-8056-7641AD16DA84}" destId="{0D77443E-3692-40A6-A925-579D3E465D94}" srcOrd="1" destOrd="0" parTransId="{827BA502-7BCB-4517-8A0B-D163EE5A4FE0}" sibTransId="{39E59F2E-A973-49CF-81A8-3AF384144BEE}"/>
    <dgm:cxn modelId="{87789024-90BE-4A53-AC52-383ADA5FCE5B}" type="presOf" srcId="{3EC7F9C5-251F-45D5-8CB4-1E0011C81630}" destId="{9CEBFB83-E065-4EF8-A536-84B21B2D3BE8}" srcOrd="0" destOrd="2" presId="urn:microsoft.com/office/officeart/2005/8/layout/vList2"/>
    <dgm:cxn modelId="{1220C4CB-4E8D-49B0-8600-1565C0C638DD}" type="presParOf" srcId="{67BE4AE4-3AE3-4E3B-944E-57F92A9BA57C}" destId="{95E817BE-F510-409E-902C-D909AEC512D4}" srcOrd="0" destOrd="0" presId="urn:microsoft.com/office/officeart/2005/8/layout/vList2"/>
    <dgm:cxn modelId="{9F680F71-689A-4968-A9AD-5BFF03E34E6C}" type="presParOf" srcId="{67BE4AE4-3AE3-4E3B-944E-57F92A9BA57C}" destId="{9CEBFB83-E065-4EF8-A536-84B21B2D3BE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3C3154-EA45-4B02-B9FA-9A125ED576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539A68-95ED-45FD-9FBB-BD2EED347FB5}">
      <dgm:prSet phldrT="[Text]"/>
      <dgm:spPr/>
      <dgm:t>
        <a:bodyPr/>
        <a:lstStyle/>
        <a:p>
          <a:r>
            <a:rPr lang="tr-TR" dirty="0" smtClean="0"/>
            <a:t>Bilgisayar Mühendisliği Bölümü</a:t>
          </a:r>
          <a:endParaRPr lang="en-US" dirty="0"/>
        </a:p>
      </dgm:t>
    </dgm:pt>
    <dgm:pt modelId="{88C1DAFA-CD46-44CC-8D35-6072E3C44ADE}" type="parTrans" cxnId="{94CFCAF1-2106-4FA6-AF9C-4AF0ACE7B1C4}">
      <dgm:prSet/>
      <dgm:spPr/>
      <dgm:t>
        <a:bodyPr/>
        <a:lstStyle/>
        <a:p>
          <a:endParaRPr lang="en-US"/>
        </a:p>
      </dgm:t>
    </dgm:pt>
    <dgm:pt modelId="{2B05C984-9CC0-431A-9600-14A2DBB425EE}" type="sibTrans" cxnId="{94CFCAF1-2106-4FA6-AF9C-4AF0ACE7B1C4}">
      <dgm:prSet/>
      <dgm:spPr/>
      <dgm:t>
        <a:bodyPr/>
        <a:lstStyle/>
        <a:p>
          <a:endParaRPr lang="en-US"/>
        </a:p>
      </dgm:t>
    </dgm:pt>
    <dgm:pt modelId="{8945D4B3-46BA-4E64-ACC2-5242846B040D}">
      <dgm:prSet phldrT="[Text]" custT="1"/>
      <dgm:spPr/>
      <dgm:t>
        <a:bodyPr/>
        <a:lstStyle/>
        <a:p>
          <a:pPr algn="l"/>
          <a:r>
            <a:rPr lang="ky-KG" sz="1600" b="1" dirty="0" smtClean="0"/>
            <a:t>3 </a:t>
          </a:r>
          <a:r>
            <a:rPr lang="tr-TR" sz="1600" b="1" dirty="0" smtClean="0"/>
            <a:t>Doç.Dr.</a:t>
          </a:r>
          <a:endParaRPr lang="en-US" sz="1600" b="1" dirty="0"/>
        </a:p>
      </dgm:t>
    </dgm:pt>
    <dgm:pt modelId="{A61B1954-D0DA-4762-B863-544843168879}" type="parTrans" cxnId="{FA055144-EE91-4EE3-992C-91321356A19D}">
      <dgm:prSet/>
      <dgm:spPr/>
      <dgm:t>
        <a:bodyPr/>
        <a:lstStyle/>
        <a:p>
          <a:endParaRPr lang="en-US"/>
        </a:p>
      </dgm:t>
    </dgm:pt>
    <dgm:pt modelId="{DD6F2747-CDC7-4A4E-A07D-4C3640AEC9D5}" type="sibTrans" cxnId="{FA055144-EE91-4EE3-992C-91321356A19D}">
      <dgm:prSet/>
      <dgm:spPr/>
      <dgm:t>
        <a:bodyPr/>
        <a:lstStyle/>
        <a:p>
          <a:endParaRPr lang="en-US"/>
        </a:p>
      </dgm:t>
    </dgm:pt>
    <dgm:pt modelId="{E4FD3A03-C5A5-47B8-972E-BFBA74BEC7BC}">
      <dgm:prSet phldrT="[Text]" custT="1"/>
      <dgm:spPr/>
      <dgm:t>
        <a:bodyPr/>
        <a:lstStyle/>
        <a:p>
          <a:pPr algn="l"/>
          <a:r>
            <a:rPr lang="ky-KG" sz="1600" b="1" dirty="0" smtClean="0"/>
            <a:t>3 </a:t>
          </a:r>
          <a:r>
            <a:rPr lang="tr-TR" sz="1600" b="1" dirty="0" smtClean="0"/>
            <a:t>DSÜ Öğr. elemanları</a:t>
          </a:r>
          <a:endParaRPr lang="en-US" sz="1600" b="1" dirty="0"/>
        </a:p>
      </dgm:t>
    </dgm:pt>
    <dgm:pt modelId="{E782DB58-8CC8-4578-8D9D-D638C37D1A0C}" type="parTrans" cxnId="{7406B80D-2019-474B-86A2-78B9D6B0A7DD}">
      <dgm:prSet/>
      <dgm:spPr/>
      <dgm:t>
        <a:bodyPr/>
        <a:lstStyle/>
        <a:p>
          <a:endParaRPr lang="en-US"/>
        </a:p>
      </dgm:t>
    </dgm:pt>
    <dgm:pt modelId="{5CC10E3B-422A-4996-9FCE-6DB073D6D309}" type="sibTrans" cxnId="{7406B80D-2019-474B-86A2-78B9D6B0A7DD}">
      <dgm:prSet/>
      <dgm:spPr/>
      <dgm:t>
        <a:bodyPr/>
        <a:lstStyle/>
        <a:p>
          <a:endParaRPr lang="en-US"/>
        </a:p>
      </dgm:t>
    </dgm:pt>
    <dgm:pt modelId="{5857375A-4500-4A56-9895-D20FCCD5505C}">
      <dgm:prSet phldrT="[Text]" custT="1"/>
      <dgm:spPr/>
      <dgm:t>
        <a:bodyPr/>
        <a:lstStyle/>
        <a:p>
          <a:pPr algn="l"/>
          <a:r>
            <a:rPr lang="ky-KG" sz="1600" b="1" dirty="0" smtClean="0"/>
            <a:t>3 </a:t>
          </a:r>
          <a:r>
            <a:rPr lang="tr-TR" sz="1600" b="1" dirty="0" smtClean="0"/>
            <a:t>Araş.Gör.</a:t>
          </a:r>
          <a:endParaRPr lang="en-US" sz="1600" b="1" dirty="0"/>
        </a:p>
      </dgm:t>
    </dgm:pt>
    <dgm:pt modelId="{702A3187-6DFA-4906-8380-BA174B5750D9}" type="sibTrans" cxnId="{13179F15-46BF-43A8-BDC0-0C961E192629}">
      <dgm:prSet/>
      <dgm:spPr/>
      <dgm:t>
        <a:bodyPr/>
        <a:lstStyle/>
        <a:p>
          <a:endParaRPr lang="en-US"/>
        </a:p>
      </dgm:t>
    </dgm:pt>
    <dgm:pt modelId="{DD0EE496-D708-4AFB-9CDB-546D616DD080}" type="parTrans" cxnId="{13179F15-46BF-43A8-BDC0-0C961E192629}">
      <dgm:prSet/>
      <dgm:spPr/>
      <dgm:t>
        <a:bodyPr/>
        <a:lstStyle/>
        <a:p>
          <a:endParaRPr lang="en-US"/>
        </a:p>
      </dgm:t>
    </dgm:pt>
    <dgm:pt modelId="{C3760E2D-2ABD-4522-AF40-F072204CED6B}">
      <dgm:prSet phldrT="[Text]" custT="1"/>
      <dgm:spPr/>
      <dgm:t>
        <a:bodyPr/>
        <a:lstStyle/>
        <a:p>
          <a:pPr algn="l"/>
          <a:r>
            <a:rPr lang="ky-KG" sz="1600" b="1" dirty="0" smtClean="0"/>
            <a:t>7 </a:t>
          </a:r>
          <a:r>
            <a:rPr lang="tr-TR" sz="1600" b="1" dirty="0" smtClean="0"/>
            <a:t>Öğretim Görevlisi</a:t>
          </a:r>
          <a:endParaRPr lang="en-US" sz="1600" b="1" dirty="0"/>
        </a:p>
      </dgm:t>
    </dgm:pt>
    <dgm:pt modelId="{382D23AA-6605-4561-91EC-39339B4FDD14}" type="sibTrans" cxnId="{F267D821-3F3D-407D-8DA3-A082BE6D1163}">
      <dgm:prSet/>
      <dgm:spPr/>
      <dgm:t>
        <a:bodyPr/>
        <a:lstStyle/>
        <a:p>
          <a:endParaRPr lang="en-US"/>
        </a:p>
      </dgm:t>
    </dgm:pt>
    <dgm:pt modelId="{051EB8E7-57D4-4759-9950-4922D1759A76}" type="parTrans" cxnId="{F267D821-3F3D-407D-8DA3-A082BE6D1163}">
      <dgm:prSet/>
      <dgm:spPr/>
      <dgm:t>
        <a:bodyPr/>
        <a:lstStyle/>
        <a:p>
          <a:endParaRPr lang="en-US"/>
        </a:p>
      </dgm:t>
    </dgm:pt>
    <dgm:pt modelId="{76CD9BCA-0CE3-485E-AA04-09C9FE0CC767}">
      <dgm:prSet phldrT="[Text]" custT="1"/>
      <dgm:spPr/>
      <dgm:t>
        <a:bodyPr/>
        <a:lstStyle/>
        <a:p>
          <a:pPr algn="l"/>
          <a:r>
            <a:rPr lang="ky-KG" sz="1600" b="1" dirty="0" smtClean="0"/>
            <a:t>1 </a:t>
          </a:r>
          <a:r>
            <a:rPr lang="tr-TR" sz="1600" b="1" dirty="0" smtClean="0"/>
            <a:t>Prof.Dr.</a:t>
          </a:r>
          <a:endParaRPr lang="en-US" sz="1600" b="1" dirty="0"/>
        </a:p>
      </dgm:t>
    </dgm:pt>
    <dgm:pt modelId="{C92A2E15-774A-4F61-A810-BCC9461B1D2B}" type="sibTrans" cxnId="{984F4A86-8075-430A-B8D7-7EBBC688062C}">
      <dgm:prSet/>
      <dgm:spPr/>
      <dgm:t>
        <a:bodyPr/>
        <a:lstStyle/>
        <a:p>
          <a:endParaRPr lang="en-US"/>
        </a:p>
      </dgm:t>
    </dgm:pt>
    <dgm:pt modelId="{22AB40CC-A664-4494-B5CE-6DA2A8E5EEB2}" type="parTrans" cxnId="{984F4A86-8075-430A-B8D7-7EBBC688062C}">
      <dgm:prSet/>
      <dgm:spPr/>
      <dgm:t>
        <a:bodyPr/>
        <a:lstStyle/>
        <a:p>
          <a:endParaRPr lang="en-US"/>
        </a:p>
      </dgm:t>
    </dgm:pt>
    <dgm:pt modelId="{E0E2FAD2-E00C-41B0-BFAA-169A283C4217}">
      <dgm:prSet phldrT="[Text]" custT="1"/>
      <dgm:spPr/>
      <dgm:t>
        <a:bodyPr/>
        <a:lstStyle/>
        <a:p>
          <a:pPr algn="l"/>
          <a:r>
            <a:rPr lang="ky-KG" sz="1600" b="1" dirty="0" smtClean="0"/>
            <a:t>1 </a:t>
          </a:r>
          <a:r>
            <a:rPr lang="tr-TR" sz="1600" b="1" dirty="0" smtClean="0"/>
            <a:t>Laborant </a:t>
          </a:r>
          <a:endParaRPr lang="en-US" sz="1600" b="1" dirty="0"/>
        </a:p>
      </dgm:t>
    </dgm:pt>
    <dgm:pt modelId="{C8386871-AF13-40BE-8256-E765D5117EC9}" type="parTrans" cxnId="{A09BE761-8457-4D38-86D4-F09D93B57FBF}">
      <dgm:prSet/>
      <dgm:spPr/>
      <dgm:t>
        <a:bodyPr/>
        <a:lstStyle/>
        <a:p>
          <a:endParaRPr lang="en-US"/>
        </a:p>
      </dgm:t>
    </dgm:pt>
    <dgm:pt modelId="{2215D035-98EF-402C-BE2D-C1DFD8A1CB87}" type="sibTrans" cxnId="{A09BE761-8457-4D38-86D4-F09D93B57FBF}">
      <dgm:prSet/>
      <dgm:spPr/>
      <dgm:t>
        <a:bodyPr/>
        <a:lstStyle/>
        <a:p>
          <a:endParaRPr lang="en-US"/>
        </a:p>
      </dgm:t>
    </dgm:pt>
    <dgm:pt modelId="{128BF5C8-6B59-45F3-8BA6-BF315ECFAA93}">
      <dgm:prSet phldrT="[Text]" custT="1"/>
      <dgm:spPr/>
      <dgm:t>
        <a:bodyPr/>
        <a:lstStyle/>
        <a:p>
          <a:pPr algn="l"/>
          <a:r>
            <a:rPr lang="en-US" sz="1600" b="1" dirty="0" smtClean="0"/>
            <a:t>1 </a:t>
          </a:r>
          <a:r>
            <a:rPr lang="tr-TR" sz="1600" b="1" dirty="0" smtClean="0"/>
            <a:t>Yrd.Doç.Dr.</a:t>
          </a:r>
          <a:endParaRPr lang="en-US" sz="1600" b="1" dirty="0"/>
        </a:p>
      </dgm:t>
    </dgm:pt>
    <dgm:pt modelId="{3DD0548D-51D1-4687-97C2-E34492B3C1F6}" type="parTrans" cxnId="{770D5153-B23C-4C42-8D9A-530C4962028C}">
      <dgm:prSet/>
      <dgm:spPr/>
      <dgm:t>
        <a:bodyPr/>
        <a:lstStyle/>
        <a:p>
          <a:endParaRPr lang="en-US"/>
        </a:p>
      </dgm:t>
    </dgm:pt>
    <dgm:pt modelId="{1CDDAD38-E5D1-412C-B4A9-4C6CE258692C}" type="sibTrans" cxnId="{770D5153-B23C-4C42-8D9A-530C4962028C}">
      <dgm:prSet/>
      <dgm:spPr/>
      <dgm:t>
        <a:bodyPr/>
        <a:lstStyle/>
        <a:p>
          <a:endParaRPr lang="en-US"/>
        </a:p>
      </dgm:t>
    </dgm:pt>
    <dgm:pt modelId="{8ACE3257-EE4D-461D-B141-AA06058BB4DD}" type="pres">
      <dgm:prSet presAssocID="{803C3154-EA45-4B02-B9FA-9A125ED576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9E96A8-3700-4040-8423-799140135CDA}" type="pres">
      <dgm:prSet presAssocID="{75539A68-95ED-45FD-9FBB-BD2EED347FB5}" presName="root" presStyleCnt="0"/>
      <dgm:spPr/>
    </dgm:pt>
    <dgm:pt modelId="{620A6DD1-4432-455A-AC64-1EDFEB5268F8}" type="pres">
      <dgm:prSet presAssocID="{75539A68-95ED-45FD-9FBB-BD2EED347FB5}" presName="rootComposite" presStyleCnt="0"/>
      <dgm:spPr/>
    </dgm:pt>
    <dgm:pt modelId="{7FA96E9E-3FAF-4DE2-B37B-779776E3C657}" type="pres">
      <dgm:prSet presAssocID="{75539A68-95ED-45FD-9FBB-BD2EED347FB5}" presName="rootText" presStyleLbl="node1" presStyleIdx="0" presStyleCnt="1" custScaleX="407997" custScaleY="208474" custLinFactNeighborX="12192" custLinFactNeighborY="-51250"/>
      <dgm:spPr/>
      <dgm:t>
        <a:bodyPr/>
        <a:lstStyle/>
        <a:p>
          <a:endParaRPr lang="en-US"/>
        </a:p>
      </dgm:t>
    </dgm:pt>
    <dgm:pt modelId="{DF988261-0D54-4813-B302-EEAAB60C3AAF}" type="pres">
      <dgm:prSet presAssocID="{75539A68-95ED-45FD-9FBB-BD2EED347FB5}" presName="rootConnector" presStyleLbl="node1" presStyleIdx="0" presStyleCnt="1"/>
      <dgm:spPr/>
      <dgm:t>
        <a:bodyPr/>
        <a:lstStyle/>
        <a:p>
          <a:endParaRPr lang="en-US"/>
        </a:p>
      </dgm:t>
    </dgm:pt>
    <dgm:pt modelId="{40705BA2-ABC4-4E6B-9BC3-568F46A62EFA}" type="pres">
      <dgm:prSet presAssocID="{75539A68-95ED-45FD-9FBB-BD2EED347FB5}" presName="childShape" presStyleCnt="0"/>
      <dgm:spPr/>
    </dgm:pt>
    <dgm:pt modelId="{670508FD-00F8-4105-95A8-B72CDE2FE590}" type="pres">
      <dgm:prSet presAssocID="{22AB40CC-A664-4494-B5CE-6DA2A8E5EEB2}" presName="Name13" presStyleLbl="parChTrans1D2" presStyleIdx="0" presStyleCnt="7"/>
      <dgm:spPr/>
      <dgm:t>
        <a:bodyPr/>
        <a:lstStyle/>
        <a:p>
          <a:endParaRPr lang="en-US"/>
        </a:p>
      </dgm:t>
    </dgm:pt>
    <dgm:pt modelId="{7B1D9D73-E9BA-4C7A-BDF2-1B7D48271386}" type="pres">
      <dgm:prSet presAssocID="{76CD9BCA-0CE3-485E-AA04-09C9FE0CC767}" presName="childText" presStyleLbl="bgAcc1" presStyleIdx="0" presStyleCnt="7" custScaleX="446761" custScaleY="85354" custLinFactNeighborX="267" custLinFactNeighborY="-1983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28DF2C4-ADBF-4BED-B4D9-E183AB9C76F8}" type="pres">
      <dgm:prSet presAssocID="{A61B1954-D0DA-4762-B863-544843168879}" presName="Name13" presStyleLbl="parChTrans1D2" presStyleIdx="1" presStyleCnt="7"/>
      <dgm:spPr/>
      <dgm:t>
        <a:bodyPr/>
        <a:lstStyle/>
        <a:p>
          <a:endParaRPr lang="en-US"/>
        </a:p>
      </dgm:t>
    </dgm:pt>
    <dgm:pt modelId="{44661C7C-57EE-4852-96C1-317F88EF413B}" type="pres">
      <dgm:prSet presAssocID="{8945D4B3-46BA-4E64-ACC2-5242846B040D}" presName="childText" presStyleLbl="bgAcc1" presStyleIdx="1" presStyleCnt="7" custScaleX="446761" custScaleY="85354" custLinFactNeighborX="267" custLinFactNeighborY="-2170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03C61BC-72EB-4608-A645-C008C1D90EC1}" type="pres">
      <dgm:prSet presAssocID="{3DD0548D-51D1-4687-97C2-E34492B3C1F6}" presName="Name13" presStyleLbl="parChTrans1D2" presStyleIdx="2" presStyleCnt="7"/>
      <dgm:spPr/>
      <dgm:t>
        <a:bodyPr/>
        <a:lstStyle/>
        <a:p>
          <a:endParaRPr lang="ru-RU"/>
        </a:p>
      </dgm:t>
    </dgm:pt>
    <dgm:pt modelId="{3461BA9D-5FBA-4A0F-87AB-EBF7A5B405E1}" type="pres">
      <dgm:prSet presAssocID="{128BF5C8-6B59-45F3-8BA6-BF315ECFAA93}" presName="childText" presStyleLbl="bgAcc1" presStyleIdx="2" presStyleCnt="7" custScaleX="449490" custScaleY="301014" custLinFactNeighborX="-500" custLinFactNeighborY="-22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7497-F82A-40E0-9110-24764BC9501D}" type="pres">
      <dgm:prSet presAssocID="{051EB8E7-57D4-4759-9950-4922D1759A76}" presName="Name13" presStyleLbl="parChTrans1D2" presStyleIdx="3" presStyleCnt="7"/>
      <dgm:spPr/>
      <dgm:t>
        <a:bodyPr/>
        <a:lstStyle/>
        <a:p>
          <a:endParaRPr lang="en-US"/>
        </a:p>
      </dgm:t>
    </dgm:pt>
    <dgm:pt modelId="{D8C0AE40-7E4A-474F-8FDC-A837ACAE9C9A}" type="pres">
      <dgm:prSet presAssocID="{C3760E2D-2ABD-4522-AF40-F072204CED6B}" presName="childText" presStyleLbl="bgAcc1" presStyleIdx="3" presStyleCnt="7" custScaleX="491437" custScaleY="85354" custLinFactNeighborX="267" custLinFactNeighborY="-4725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2D82BED-6E29-4488-BC68-B4DDB1CFD979}" type="pres">
      <dgm:prSet presAssocID="{DD0EE496-D708-4AFB-9CDB-546D616DD080}" presName="Name13" presStyleLbl="parChTrans1D2" presStyleIdx="4" presStyleCnt="7"/>
      <dgm:spPr/>
      <dgm:t>
        <a:bodyPr/>
        <a:lstStyle/>
        <a:p>
          <a:endParaRPr lang="en-US"/>
        </a:p>
      </dgm:t>
    </dgm:pt>
    <dgm:pt modelId="{F217FDBB-6285-4EC7-9904-DE7191BB945D}" type="pres">
      <dgm:prSet presAssocID="{5857375A-4500-4A56-9895-D20FCCD5505C}" presName="childText" presStyleLbl="bgAcc1" presStyleIdx="4" presStyleCnt="7" custScaleX="491437" custScaleY="103278" custLinFactY="100000" custLinFactNeighborX="266" custLinFactNeighborY="13486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B16DCF0-E208-4D2A-8519-CAB16035E36B}" type="pres">
      <dgm:prSet presAssocID="{E782DB58-8CC8-4578-8D9D-D638C37D1A0C}" presName="Name13" presStyleLbl="parChTrans1D2" presStyleIdx="5" presStyleCnt="7"/>
      <dgm:spPr/>
      <dgm:t>
        <a:bodyPr/>
        <a:lstStyle/>
        <a:p>
          <a:endParaRPr lang="en-US"/>
        </a:p>
      </dgm:t>
    </dgm:pt>
    <dgm:pt modelId="{1C27FF43-2481-46FD-87D0-3FEE2A246216}" type="pres">
      <dgm:prSet presAssocID="{E4FD3A03-C5A5-47B8-972E-BFBA74BEC7BC}" presName="childText" presStyleLbl="bgAcc1" presStyleIdx="5" presStyleCnt="7" custScaleX="491437" custScaleY="256103" custLinFactY="-78228" custLinFactNeighborX="267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6113E09-0D29-451A-97A3-29FD4AAECFCD}" type="pres">
      <dgm:prSet presAssocID="{C8386871-AF13-40BE-8256-E765D5117EC9}" presName="Name13" presStyleLbl="parChTrans1D2" presStyleIdx="6" presStyleCnt="7"/>
      <dgm:spPr/>
      <dgm:t>
        <a:bodyPr/>
        <a:lstStyle/>
        <a:p>
          <a:endParaRPr lang="en-US"/>
        </a:p>
      </dgm:t>
    </dgm:pt>
    <dgm:pt modelId="{8992DA25-5762-44F7-AE43-3BF9A3649703}" type="pres">
      <dgm:prSet presAssocID="{E0E2FAD2-E00C-41B0-BFAA-169A283C4217}" presName="childText" presStyleLbl="bgAcc1" presStyleIdx="6" presStyleCnt="7" custScaleX="450896" custScaleY="110900" custLinFactNeighborX="522" custLinFactNeighborY="-50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D8093E-5285-45D5-8E7E-4A2C5B3C5197}" type="presOf" srcId="{A61B1954-D0DA-4762-B863-544843168879}" destId="{F28DF2C4-ADBF-4BED-B4D9-E183AB9C76F8}" srcOrd="0" destOrd="0" presId="urn:microsoft.com/office/officeart/2005/8/layout/hierarchy3"/>
    <dgm:cxn modelId="{0BE9A2AC-988C-4ACE-85D4-5A5C2D5F66B4}" type="presOf" srcId="{5857375A-4500-4A56-9895-D20FCCD5505C}" destId="{F217FDBB-6285-4EC7-9904-DE7191BB945D}" srcOrd="0" destOrd="0" presId="urn:microsoft.com/office/officeart/2005/8/layout/hierarchy3"/>
    <dgm:cxn modelId="{56A3921F-92F8-438F-9DE9-12B2AE9AB2C5}" type="presOf" srcId="{E782DB58-8CC8-4578-8D9D-D638C37D1A0C}" destId="{6B16DCF0-E208-4D2A-8519-CAB16035E36B}" srcOrd="0" destOrd="0" presId="urn:microsoft.com/office/officeart/2005/8/layout/hierarchy3"/>
    <dgm:cxn modelId="{3585296D-570D-414E-8A5A-8E9DBF3093B2}" type="presOf" srcId="{803C3154-EA45-4B02-B9FA-9A125ED57608}" destId="{8ACE3257-EE4D-461D-B141-AA06058BB4DD}" srcOrd="0" destOrd="0" presId="urn:microsoft.com/office/officeart/2005/8/layout/hierarchy3"/>
    <dgm:cxn modelId="{A09BE761-8457-4D38-86D4-F09D93B57FBF}" srcId="{75539A68-95ED-45FD-9FBB-BD2EED347FB5}" destId="{E0E2FAD2-E00C-41B0-BFAA-169A283C4217}" srcOrd="6" destOrd="0" parTransId="{C8386871-AF13-40BE-8256-E765D5117EC9}" sibTransId="{2215D035-98EF-402C-BE2D-C1DFD8A1CB87}"/>
    <dgm:cxn modelId="{770D5153-B23C-4C42-8D9A-530C4962028C}" srcId="{75539A68-95ED-45FD-9FBB-BD2EED347FB5}" destId="{128BF5C8-6B59-45F3-8BA6-BF315ECFAA93}" srcOrd="2" destOrd="0" parTransId="{3DD0548D-51D1-4687-97C2-E34492B3C1F6}" sibTransId="{1CDDAD38-E5D1-412C-B4A9-4C6CE258692C}"/>
    <dgm:cxn modelId="{1A37616B-E554-4E1A-9B45-3DE4F8BE58DF}" type="presOf" srcId="{051EB8E7-57D4-4759-9950-4922D1759A76}" destId="{C6D57497-F82A-40E0-9110-24764BC9501D}" srcOrd="0" destOrd="0" presId="urn:microsoft.com/office/officeart/2005/8/layout/hierarchy3"/>
    <dgm:cxn modelId="{F5372B20-FE84-4A94-81A9-7A461A796C19}" type="presOf" srcId="{3DD0548D-51D1-4687-97C2-E34492B3C1F6}" destId="{703C61BC-72EB-4608-A645-C008C1D90EC1}" srcOrd="0" destOrd="0" presId="urn:microsoft.com/office/officeart/2005/8/layout/hierarchy3"/>
    <dgm:cxn modelId="{F267D821-3F3D-407D-8DA3-A082BE6D1163}" srcId="{75539A68-95ED-45FD-9FBB-BD2EED347FB5}" destId="{C3760E2D-2ABD-4522-AF40-F072204CED6B}" srcOrd="3" destOrd="0" parTransId="{051EB8E7-57D4-4759-9950-4922D1759A76}" sibTransId="{382D23AA-6605-4561-91EC-39339B4FDD14}"/>
    <dgm:cxn modelId="{CFEF9C7C-30FD-4D14-8CD8-4E4699B5EB6F}" type="presOf" srcId="{22AB40CC-A664-4494-B5CE-6DA2A8E5EEB2}" destId="{670508FD-00F8-4105-95A8-B72CDE2FE590}" srcOrd="0" destOrd="0" presId="urn:microsoft.com/office/officeart/2005/8/layout/hierarchy3"/>
    <dgm:cxn modelId="{1A3E9B1E-E2F2-49D4-9E2D-07C9483A3FB6}" type="presOf" srcId="{E4FD3A03-C5A5-47B8-972E-BFBA74BEC7BC}" destId="{1C27FF43-2481-46FD-87D0-3FEE2A246216}" srcOrd="0" destOrd="0" presId="urn:microsoft.com/office/officeart/2005/8/layout/hierarchy3"/>
    <dgm:cxn modelId="{3138BCDB-B186-4954-9475-9D3048746986}" type="presOf" srcId="{76CD9BCA-0CE3-485E-AA04-09C9FE0CC767}" destId="{7B1D9D73-E9BA-4C7A-BDF2-1B7D48271386}" srcOrd="0" destOrd="0" presId="urn:microsoft.com/office/officeart/2005/8/layout/hierarchy3"/>
    <dgm:cxn modelId="{0E721640-F49F-4F6A-B0D0-F06E290E7720}" type="presOf" srcId="{75539A68-95ED-45FD-9FBB-BD2EED347FB5}" destId="{7FA96E9E-3FAF-4DE2-B37B-779776E3C657}" srcOrd="0" destOrd="0" presId="urn:microsoft.com/office/officeart/2005/8/layout/hierarchy3"/>
    <dgm:cxn modelId="{53E589AB-62C1-4E93-AB21-5005CB508C7F}" type="presOf" srcId="{8945D4B3-46BA-4E64-ACC2-5242846B040D}" destId="{44661C7C-57EE-4852-96C1-317F88EF413B}" srcOrd="0" destOrd="0" presId="urn:microsoft.com/office/officeart/2005/8/layout/hierarchy3"/>
    <dgm:cxn modelId="{C3CE8D5E-428B-4FE9-B7AD-3F62B4CD3121}" type="presOf" srcId="{DD0EE496-D708-4AFB-9CDB-546D616DD080}" destId="{D2D82BED-6E29-4488-BC68-B4DDB1CFD979}" srcOrd="0" destOrd="0" presId="urn:microsoft.com/office/officeart/2005/8/layout/hierarchy3"/>
    <dgm:cxn modelId="{B592A3E4-29EF-4DCD-9FD2-63C00F3E6440}" type="presOf" srcId="{E0E2FAD2-E00C-41B0-BFAA-169A283C4217}" destId="{8992DA25-5762-44F7-AE43-3BF9A3649703}" srcOrd="0" destOrd="0" presId="urn:microsoft.com/office/officeart/2005/8/layout/hierarchy3"/>
    <dgm:cxn modelId="{0811BE92-63F8-416A-B419-260F0186A834}" type="presOf" srcId="{C3760E2D-2ABD-4522-AF40-F072204CED6B}" destId="{D8C0AE40-7E4A-474F-8FDC-A837ACAE9C9A}" srcOrd="0" destOrd="0" presId="urn:microsoft.com/office/officeart/2005/8/layout/hierarchy3"/>
    <dgm:cxn modelId="{E8275E44-42E8-4A3C-9EBC-FCA590FBDBA4}" type="presOf" srcId="{75539A68-95ED-45FD-9FBB-BD2EED347FB5}" destId="{DF988261-0D54-4813-B302-EEAAB60C3AAF}" srcOrd="1" destOrd="0" presId="urn:microsoft.com/office/officeart/2005/8/layout/hierarchy3"/>
    <dgm:cxn modelId="{13179F15-46BF-43A8-BDC0-0C961E192629}" srcId="{75539A68-95ED-45FD-9FBB-BD2EED347FB5}" destId="{5857375A-4500-4A56-9895-D20FCCD5505C}" srcOrd="4" destOrd="0" parTransId="{DD0EE496-D708-4AFB-9CDB-546D616DD080}" sibTransId="{702A3187-6DFA-4906-8380-BA174B5750D9}"/>
    <dgm:cxn modelId="{2BF40EC8-660F-441E-8759-D5310ECB807E}" type="presOf" srcId="{128BF5C8-6B59-45F3-8BA6-BF315ECFAA93}" destId="{3461BA9D-5FBA-4A0F-87AB-EBF7A5B405E1}" srcOrd="0" destOrd="0" presId="urn:microsoft.com/office/officeart/2005/8/layout/hierarchy3"/>
    <dgm:cxn modelId="{7406B80D-2019-474B-86A2-78B9D6B0A7DD}" srcId="{75539A68-95ED-45FD-9FBB-BD2EED347FB5}" destId="{E4FD3A03-C5A5-47B8-972E-BFBA74BEC7BC}" srcOrd="5" destOrd="0" parTransId="{E782DB58-8CC8-4578-8D9D-D638C37D1A0C}" sibTransId="{5CC10E3B-422A-4996-9FCE-6DB073D6D309}"/>
    <dgm:cxn modelId="{984F4A86-8075-430A-B8D7-7EBBC688062C}" srcId="{75539A68-95ED-45FD-9FBB-BD2EED347FB5}" destId="{76CD9BCA-0CE3-485E-AA04-09C9FE0CC767}" srcOrd="0" destOrd="0" parTransId="{22AB40CC-A664-4494-B5CE-6DA2A8E5EEB2}" sibTransId="{C92A2E15-774A-4F61-A810-BCC9461B1D2B}"/>
    <dgm:cxn modelId="{FA055144-EE91-4EE3-992C-91321356A19D}" srcId="{75539A68-95ED-45FD-9FBB-BD2EED347FB5}" destId="{8945D4B3-46BA-4E64-ACC2-5242846B040D}" srcOrd="1" destOrd="0" parTransId="{A61B1954-D0DA-4762-B863-544843168879}" sibTransId="{DD6F2747-CDC7-4A4E-A07D-4C3640AEC9D5}"/>
    <dgm:cxn modelId="{29439BBE-51C3-4358-8EC9-7E23DCE69AA6}" type="presOf" srcId="{C8386871-AF13-40BE-8256-E765D5117EC9}" destId="{76113E09-0D29-451A-97A3-29FD4AAECFCD}" srcOrd="0" destOrd="0" presId="urn:microsoft.com/office/officeart/2005/8/layout/hierarchy3"/>
    <dgm:cxn modelId="{94CFCAF1-2106-4FA6-AF9C-4AF0ACE7B1C4}" srcId="{803C3154-EA45-4B02-B9FA-9A125ED57608}" destId="{75539A68-95ED-45FD-9FBB-BD2EED347FB5}" srcOrd="0" destOrd="0" parTransId="{88C1DAFA-CD46-44CC-8D35-6072E3C44ADE}" sibTransId="{2B05C984-9CC0-431A-9600-14A2DBB425EE}"/>
    <dgm:cxn modelId="{A298ED14-BDF1-4A49-83D7-F16C56E3D580}" type="presParOf" srcId="{8ACE3257-EE4D-461D-B141-AA06058BB4DD}" destId="{979E96A8-3700-4040-8423-799140135CDA}" srcOrd="0" destOrd="0" presId="urn:microsoft.com/office/officeart/2005/8/layout/hierarchy3"/>
    <dgm:cxn modelId="{6D895BF0-34DA-4D2C-910A-A9F559CCE657}" type="presParOf" srcId="{979E96A8-3700-4040-8423-799140135CDA}" destId="{620A6DD1-4432-455A-AC64-1EDFEB5268F8}" srcOrd="0" destOrd="0" presId="urn:microsoft.com/office/officeart/2005/8/layout/hierarchy3"/>
    <dgm:cxn modelId="{9B120E15-D1C0-49A2-9FAF-B168E5FDDE01}" type="presParOf" srcId="{620A6DD1-4432-455A-AC64-1EDFEB5268F8}" destId="{7FA96E9E-3FAF-4DE2-B37B-779776E3C657}" srcOrd="0" destOrd="0" presId="urn:microsoft.com/office/officeart/2005/8/layout/hierarchy3"/>
    <dgm:cxn modelId="{E10912E0-7746-4EBF-9241-FCFB52F1FE52}" type="presParOf" srcId="{620A6DD1-4432-455A-AC64-1EDFEB5268F8}" destId="{DF988261-0D54-4813-B302-EEAAB60C3AAF}" srcOrd="1" destOrd="0" presId="urn:microsoft.com/office/officeart/2005/8/layout/hierarchy3"/>
    <dgm:cxn modelId="{FE0BA3C0-8F79-47C8-928D-2B286D956C85}" type="presParOf" srcId="{979E96A8-3700-4040-8423-799140135CDA}" destId="{40705BA2-ABC4-4E6B-9BC3-568F46A62EFA}" srcOrd="1" destOrd="0" presId="urn:microsoft.com/office/officeart/2005/8/layout/hierarchy3"/>
    <dgm:cxn modelId="{8C3AF065-53D9-40C3-B6BE-2C01372F02EA}" type="presParOf" srcId="{40705BA2-ABC4-4E6B-9BC3-568F46A62EFA}" destId="{670508FD-00F8-4105-95A8-B72CDE2FE590}" srcOrd="0" destOrd="0" presId="urn:microsoft.com/office/officeart/2005/8/layout/hierarchy3"/>
    <dgm:cxn modelId="{635A9367-E936-490D-9FB7-CF395C7BB777}" type="presParOf" srcId="{40705BA2-ABC4-4E6B-9BC3-568F46A62EFA}" destId="{7B1D9D73-E9BA-4C7A-BDF2-1B7D48271386}" srcOrd="1" destOrd="0" presId="urn:microsoft.com/office/officeart/2005/8/layout/hierarchy3"/>
    <dgm:cxn modelId="{64C3A269-BD99-4F80-89EA-BC98567F331E}" type="presParOf" srcId="{40705BA2-ABC4-4E6B-9BC3-568F46A62EFA}" destId="{F28DF2C4-ADBF-4BED-B4D9-E183AB9C76F8}" srcOrd="2" destOrd="0" presId="urn:microsoft.com/office/officeart/2005/8/layout/hierarchy3"/>
    <dgm:cxn modelId="{8A9980E0-0862-4BA9-AF90-AB69C7C0D2C3}" type="presParOf" srcId="{40705BA2-ABC4-4E6B-9BC3-568F46A62EFA}" destId="{44661C7C-57EE-4852-96C1-317F88EF413B}" srcOrd="3" destOrd="0" presId="urn:microsoft.com/office/officeart/2005/8/layout/hierarchy3"/>
    <dgm:cxn modelId="{7C01FC27-2D9C-4624-8238-DCFBD40FF2F6}" type="presParOf" srcId="{40705BA2-ABC4-4E6B-9BC3-568F46A62EFA}" destId="{703C61BC-72EB-4608-A645-C008C1D90EC1}" srcOrd="4" destOrd="0" presId="urn:microsoft.com/office/officeart/2005/8/layout/hierarchy3"/>
    <dgm:cxn modelId="{63D61241-9DE7-45E3-88AB-6796AEB806E7}" type="presParOf" srcId="{40705BA2-ABC4-4E6B-9BC3-568F46A62EFA}" destId="{3461BA9D-5FBA-4A0F-87AB-EBF7A5B405E1}" srcOrd="5" destOrd="0" presId="urn:microsoft.com/office/officeart/2005/8/layout/hierarchy3"/>
    <dgm:cxn modelId="{878BCBCF-AFD4-4A37-9493-BA93C3426D18}" type="presParOf" srcId="{40705BA2-ABC4-4E6B-9BC3-568F46A62EFA}" destId="{C6D57497-F82A-40E0-9110-24764BC9501D}" srcOrd="6" destOrd="0" presId="urn:microsoft.com/office/officeart/2005/8/layout/hierarchy3"/>
    <dgm:cxn modelId="{6D467C2F-2A30-434A-A7AC-562F1CC43C77}" type="presParOf" srcId="{40705BA2-ABC4-4E6B-9BC3-568F46A62EFA}" destId="{D8C0AE40-7E4A-474F-8FDC-A837ACAE9C9A}" srcOrd="7" destOrd="0" presId="urn:microsoft.com/office/officeart/2005/8/layout/hierarchy3"/>
    <dgm:cxn modelId="{C311A9E9-D049-4728-91BA-468D9A773FF1}" type="presParOf" srcId="{40705BA2-ABC4-4E6B-9BC3-568F46A62EFA}" destId="{D2D82BED-6E29-4488-BC68-B4DDB1CFD979}" srcOrd="8" destOrd="0" presId="urn:microsoft.com/office/officeart/2005/8/layout/hierarchy3"/>
    <dgm:cxn modelId="{AAD5962A-D00B-4B4D-94F8-39CF1C816F76}" type="presParOf" srcId="{40705BA2-ABC4-4E6B-9BC3-568F46A62EFA}" destId="{F217FDBB-6285-4EC7-9904-DE7191BB945D}" srcOrd="9" destOrd="0" presId="urn:microsoft.com/office/officeart/2005/8/layout/hierarchy3"/>
    <dgm:cxn modelId="{7BED9AC1-CCA1-4E12-B6E6-1052F69EE161}" type="presParOf" srcId="{40705BA2-ABC4-4E6B-9BC3-568F46A62EFA}" destId="{6B16DCF0-E208-4D2A-8519-CAB16035E36B}" srcOrd="10" destOrd="0" presId="urn:microsoft.com/office/officeart/2005/8/layout/hierarchy3"/>
    <dgm:cxn modelId="{BF38AB8B-C0ED-4197-BC57-269DFC3CC533}" type="presParOf" srcId="{40705BA2-ABC4-4E6B-9BC3-568F46A62EFA}" destId="{1C27FF43-2481-46FD-87D0-3FEE2A246216}" srcOrd="11" destOrd="0" presId="urn:microsoft.com/office/officeart/2005/8/layout/hierarchy3"/>
    <dgm:cxn modelId="{35C5E78D-8AE0-41FF-B7B1-C30A8AF8A6D6}" type="presParOf" srcId="{40705BA2-ABC4-4E6B-9BC3-568F46A62EFA}" destId="{76113E09-0D29-451A-97A3-29FD4AAECFCD}" srcOrd="12" destOrd="0" presId="urn:microsoft.com/office/officeart/2005/8/layout/hierarchy3"/>
    <dgm:cxn modelId="{5429DC52-8F68-46C8-B421-CEB17C535528}" type="presParOf" srcId="{40705BA2-ABC4-4E6B-9BC3-568F46A62EFA}" destId="{8992DA25-5762-44F7-AE43-3BF9A3649703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31F326-6C17-4A7C-B5B4-9ACA8E0BA6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03F8FE-EA07-46AE-8056-7641AD16DA84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Araştırma Görevlileri</a:t>
          </a:r>
          <a:endParaRPr lang="ru-RU" sz="1500" dirty="0"/>
        </a:p>
      </dgm:t>
    </dgm:pt>
    <dgm:pt modelId="{EF09CAF1-4FF4-4B2E-A57F-E5B42F77288D}" type="parTrans" cxnId="{EE9E07FB-2757-4953-AC1B-2F190F9D6379}">
      <dgm:prSet/>
      <dgm:spPr/>
      <dgm:t>
        <a:bodyPr/>
        <a:lstStyle/>
        <a:p>
          <a:endParaRPr lang="ru-RU" sz="1500"/>
        </a:p>
      </dgm:t>
    </dgm:pt>
    <dgm:pt modelId="{7A4DA89B-187A-4C4C-8EFD-F71D947564F6}" type="sibTrans" cxnId="{EE9E07FB-2757-4953-AC1B-2F190F9D6379}">
      <dgm:prSet/>
      <dgm:spPr/>
      <dgm:t>
        <a:bodyPr/>
        <a:lstStyle/>
        <a:p>
          <a:endParaRPr lang="ru-RU" sz="1500"/>
        </a:p>
      </dgm:t>
    </dgm:pt>
    <dgm:pt modelId="{0D77443E-3692-40A6-A925-579D3E465D94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Pamir  KARAZAKOV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827BA502-7BCB-4517-8A0B-D163EE5A4FE0}" type="parTrans" cxnId="{081F0C4E-017B-4388-B892-961C7B0DA746}">
      <dgm:prSet/>
      <dgm:spPr/>
      <dgm:t>
        <a:bodyPr/>
        <a:lstStyle/>
        <a:p>
          <a:endParaRPr lang="tr-TR"/>
        </a:p>
      </dgm:t>
    </dgm:pt>
    <dgm:pt modelId="{39E59F2E-A973-49CF-81A8-3AF384144BEE}" type="sibTrans" cxnId="{081F0C4E-017B-4388-B892-961C7B0DA746}">
      <dgm:prSet/>
      <dgm:spPr/>
      <dgm:t>
        <a:bodyPr/>
        <a:lstStyle/>
        <a:p>
          <a:endParaRPr lang="tr-TR"/>
        </a:p>
      </dgm:t>
    </dgm:pt>
    <dgm:pt modelId="{3EC7F9C5-251F-45D5-8CB4-1E0011C81630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Kadır MOMUNALİEV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82D7E320-1274-4D77-ACD6-C3B35CD9AACF}" type="parTrans" cxnId="{DEF69D0B-6C95-48CA-84C2-F02D52BB170B}">
      <dgm:prSet/>
      <dgm:spPr/>
      <dgm:t>
        <a:bodyPr/>
        <a:lstStyle/>
        <a:p>
          <a:endParaRPr lang="en-US"/>
        </a:p>
      </dgm:t>
    </dgm:pt>
    <dgm:pt modelId="{981243B3-C1D8-472F-B25A-17125552D637}" type="sibTrans" cxnId="{DEF69D0B-6C95-48CA-84C2-F02D52BB170B}">
      <dgm:prSet/>
      <dgm:spPr/>
      <dgm:t>
        <a:bodyPr/>
        <a:lstStyle/>
        <a:p>
          <a:endParaRPr lang="en-US"/>
        </a:p>
      </dgm:t>
    </dgm:pt>
    <dgm:pt modelId="{99736F74-9F1E-4DC5-B244-1FBE3E7777BC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Bahoriddin DUŞABAEV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CFFA4217-91D6-49E3-BD41-B4C7E6903BAF}" type="parTrans" cxnId="{E786FFD2-32CC-4799-AD9F-89190D293653}">
      <dgm:prSet/>
      <dgm:spPr/>
      <dgm:t>
        <a:bodyPr/>
        <a:lstStyle/>
        <a:p>
          <a:endParaRPr lang="en-US"/>
        </a:p>
      </dgm:t>
    </dgm:pt>
    <dgm:pt modelId="{391EFD8C-CF17-471D-B278-38F63B10433F}" type="sibTrans" cxnId="{E786FFD2-32CC-4799-AD9F-89190D293653}">
      <dgm:prSet/>
      <dgm:spPr/>
      <dgm:t>
        <a:bodyPr/>
        <a:lstStyle/>
        <a:p>
          <a:endParaRPr lang="en-US"/>
        </a:p>
      </dgm:t>
    </dgm:pt>
    <dgm:pt modelId="{F03F0F7E-FAE7-4E10-A59F-6BFA0B374BBD}">
      <dgm:prSet phldrT="[Text]" custT="1"/>
      <dgm:spPr/>
      <dgm:t>
        <a:bodyPr/>
        <a:lstStyle/>
        <a:p>
          <a:r>
            <a:rPr lang="tr-TR" sz="1500" dirty="0" smtClean="0"/>
            <a:t>Laborant</a:t>
          </a:r>
          <a:endParaRPr lang="ru-RU" sz="1500" dirty="0"/>
        </a:p>
      </dgm:t>
    </dgm:pt>
    <dgm:pt modelId="{965A8ED8-E873-402A-B6A3-67C41C5FC086}" type="parTrans" cxnId="{32CF7F13-743C-4312-B3B3-2BE52B4DBC2D}">
      <dgm:prSet/>
      <dgm:spPr/>
      <dgm:t>
        <a:bodyPr/>
        <a:lstStyle/>
        <a:p>
          <a:endParaRPr lang="en-US"/>
        </a:p>
      </dgm:t>
    </dgm:pt>
    <dgm:pt modelId="{88893385-290A-447E-9926-54C4229C9763}" type="sibTrans" cxnId="{32CF7F13-743C-4312-B3B3-2BE52B4DBC2D}">
      <dgm:prSet/>
      <dgm:spPr/>
      <dgm:t>
        <a:bodyPr/>
        <a:lstStyle/>
        <a:p>
          <a:endParaRPr lang="en-US"/>
        </a:p>
      </dgm:t>
    </dgm:pt>
    <dgm:pt modelId="{601962A5-956F-49AC-BDDA-7948347FE75E}">
      <dgm:prSet phldrT="[Text]" custT="1"/>
      <dgm:spPr/>
      <dgm:t>
        <a:bodyPr/>
        <a:lstStyle/>
        <a:p>
          <a:r>
            <a:rPr lang="tr-TR" sz="1500" dirty="0" smtClean="0"/>
            <a:t>Tilek MAYTIKOV</a:t>
          </a:r>
          <a:endParaRPr lang="ru-RU" sz="1500" dirty="0"/>
        </a:p>
      </dgm:t>
    </dgm:pt>
    <dgm:pt modelId="{9F1E68D3-BF01-4770-8D00-D1CB06FC091A}" type="parTrans" cxnId="{E083F298-0F55-42A5-AE70-01EF426224EF}">
      <dgm:prSet/>
      <dgm:spPr/>
      <dgm:t>
        <a:bodyPr/>
        <a:lstStyle/>
        <a:p>
          <a:endParaRPr lang="en-US"/>
        </a:p>
      </dgm:t>
    </dgm:pt>
    <dgm:pt modelId="{44DF3BAB-29BF-4936-B1D0-670559BA8BD0}" type="sibTrans" cxnId="{E083F298-0F55-42A5-AE70-01EF426224EF}">
      <dgm:prSet/>
      <dgm:spPr/>
      <dgm:t>
        <a:bodyPr/>
        <a:lstStyle/>
        <a:p>
          <a:endParaRPr lang="en-US"/>
        </a:p>
      </dgm:t>
    </dgm:pt>
    <dgm:pt modelId="{67BE4AE4-3AE3-4E3B-944E-57F92A9BA57C}" type="pres">
      <dgm:prSet presAssocID="{2231F326-6C17-4A7C-B5B4-9ACA8E0BA6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E817BE-F510-409E-902C-D909AEC512D4}" type="pres">
      <dgm:prSet presAssocID="{C403F8FE-EA07-46AE-8056-7641AD16DA84}" presName="parentText" presStyleLbl="node1" presStyleIdx="0" presStyleCnt="2" custScaleY="63064" custLinFactX="100000" custLinFactNeighborX="145926" custLinFactNeighborY="-273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BFB83-E065-4EF8-A536-84B21B2D3BE8}" type="pres">
      <dgm:prSet presAssocID="{C403F8FE-EA07-46AE-8056-7641AD16DA84}" presName="childText" presStyleLbl="revTx" presStyleIdx="0" presStyleCnt="2" custScaleY="77551" custLinFactNeighborY="5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5ECC4-9495-4458-BF4C-8822434C10DE}" type="pres">
      <dgm:prSet presAssocID="{F03F0F7E-FAE7-4E10-A59F-6BFA0B374BBD}" presName="parentText" presStyleLbl="node1" presStyleIdx="1" presStyleCnt="2" custScaleY="34149" custLinFactNeighborY="-22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94608-A8DC-4941-8121-D8D4B7DF2C67}" type="pres">
      <dgm:prSet presAssocID="{F03F0F7E-FAE7-4E10-A59F-6BFA0B374BBD}" presName="childText" presStyleLbl="revTx" presStyleIdx="1" presStyleCnt="2" custScaleY="17321" custLinFactNeighborY="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60B699-E831-448A-8611-43702AB690EE}" type="presOf" srcId="{C403F8FE-EA07-46AE-8056-7641AD16DA84}" destId="{95E817BE-F510-409E-902C-D909AEC512D4}" srcOrd="0" destOrd="0" presId="urn:microsoft.com/office/officeart/2005/8/layout/vList2"/>
    <dgm:cxn modelId="{32CF7F13-743C-4312-B3B3-2BE52B4DBC2D}" srcId="{2231F326-6C17-4A7C-B5B4-9ACA8E0BA63C}" destId="{F03F0F7E-FAE7-4E10-A59F-6BFA0B374BBD}" srcOrd="1" destOrd="0" parTransId="{965A8ED8-E873-402A-B6A3-67C41C5FC086}" sibTransId="{88893385-290A-447E-9926-54C4229C9763}"/>
    <dgm:cxn modelId="{E786FFD2-32CC-4799-AD9F-89190D293653}" srcId="{C403F8FE-EA07-46AE-8056-7641AD16DA84}" destId="{99736F74-9F1E-4DC5-B244-1FBE3E7777BC}" srcOrd="0" destOrd="0" parTransId="{CFFA4217-91D6-49E3-BD41-B4C7E6903BAF}" sibTransId="{391EFD8C-CF17-471D-B278-38F63B10433F}"/>
    <dgm:cxn modelId="{F466EA38-0E38-4BA5-BA9E-7B0A43CBD2A7}" type="presOf" srcId="{2231F326-6C17-4A7C-B5B4-9ACA8E0BA63C}" destId="{67BE4AE4-3AE3-4E3B-944E-57F92A9BA57C}" srcOrd="0" destOrd="0" presId="urn:microsoft.com/office/officeart/2005/8/layout/vList2"/>
    <dgm:cxn modelId="{BBEE3673-57E3-4973-A250-56E9AC4595B5}" type="presOf" srcId="{3EC7F9C5-251F-45D5-8CB4-1E0011C81630}" destId="{9CEBFB83-E065-4EF8-A536-84B21B2D3BE8}" srcOrd="0" destOrd="2" presId="urn:microsoft.com/office/officeart/2005/8/layout/vList2"/>
    <dgm:cxn modelId="{FBB3BB8D-2819-4A47-991E-1FF1060BB9B2}" type="presOf" srcId="{99736F74-9F1E-4DC5-B244-1FBE3E7777BC}" destId="{9CEBFB83-E065-4EF8-A536-84B21B2D3BE8}" srcOrd="0" destOrd="0" presId="urn:microsoft.com/office/officeart/2005/8/layout/vList2"/>
    <dgm:cxn modelId="{DEF69D0B-6C95-48CA-84C2-F02D52BB170B}" srcId="{C403F8FE-EA07-46AE-8056-7641AD16DA84}" destId="{3EC7F9C5-251F-45D5-8CB4-1E0011C81630}" srcOrd="2" destOrd="0" parTransId="{82D7E320-1274-4D77-ACD6-C3B35CD9AACF}" sibTransId="{981243B3-C1D8-472F-B25A-17125552D637}"/>
    <dgm:cxn modelId="{33CAA8DD-4717-4230-94D8-37B88A571B5B}" type="presOf" srcId="{601962A5-956F-49AC-BDDA-7948347FE75E}" destId="{CF994608-A8DC-4941-8121-D8D4B7DF2C67}" srcOrd="0" destOrd="0" presId="urn:microsoft.com/office/officeart/2005/8/layout/vList2"/>
    <dgm:cxn modelId="{081F0C4E-017B-4388-B892-961C7B0DA746}" srcId="{C403F8FE-EA07-46AE-8056-7641AD16DA84}" destId="{0D77443E-3692-40A6-A925-579D3E465D94}" srcOrd="1" destOrd="0" parTransId="{827BA502-7BCB-4517-8A0B-D163EE5A4FE0}" sibTransId="{39E59F2E-A973-49CF-81A8-3AF384144BEE}"/>
    <dgm:cxn modelId="{8508CF12-C0BD-4F3B-95CC-939228644E7F}" type="presOf" srcId="{F03F0F7E-FAE7-4E10-A59F-6BFA0B374BBD}" destId="{D325ECC4-9495-4458-BF4C-8822434C10DE}" srcOrd="0" destOrd="0" presId="urn:microsoft.com/office/officeart/2005/8/layout/vList2"/>
    <dgm:cxn modelId="{E083F298-0F55-42A5-AE70-01EF426224EF}" srcId="{F03F0F7E-FAE7-4E10-A59F-6BFA0B374BBD}" destId="{601962A5-956F-49AC-BDDA-7948347FE75E}" srcOrd="0" destOrd="0" parTransId="{9F1E68D3-BF01-4770-8D00-D1CB06FC091A}" sibTransId="{44DF3BAB-29BF-4936-B1D0-670559BA8BD0}"/>
    <dgm:cxn modelId="{799DC4D0-4071-4880-84DA-6CDB12D43E50}" type="presOf" srcId="{0D77443E-3692-40A6-A925-579D3E465D94}" destId="{9CEBFB83-E065-4EF8-A536-84B21B2D3BE8}" srcOrd="0" destOrd="1" presId="urn:microsoft.com/office/officeart/2005/8/layout/vList2"/>
    <dgm:cxn modelId="{EE9E07FB-2757-4953-AC1B-2F190F9D6379}" srcId="{2231F326-6C17-4A7C-B5B4-9ACA8E0BA63C}" destId="{C403F8FE-EA07-46AE-8056-7641AD16DA84}" srcOrd="0" destOrd="0" parTransId="{EF09CAF1-4FF4-4B2E-A57F-E5B42F77288D}" sibTransId="{7A4DA89B-187A-4C4C-8EFD-F71D947564F6}"/>
    <dgm:cxn modelId="{2A14172F-E0F9-4335-8ACB-36457947ACFF}" type="presParOf" srcId="{67BE4AE4-3AE3-4E3B-944E-57F92A9BA57C}" destId="{95E817BE-F510-409E-902C-D909AEC512D4}" srcOrd="0" destOrd="0" presId="urn:microsoft.com/office/officeart/2005/8/layout/vList2"/>
    <dgm:cxn modelId="{90B67B75-3B9D-45A9-9187-7C29812DE452}" type="presParOf" srcId="{67BE4AE4-3AE3-4E3B-944E-57F92A9BA57C}" destId="{9CEBFB83-E065-4EF8-A536-84B21B2D3BE8}" srcOrd="1" destOrd="0" presId="urn:microsoft.com/office/officeart/2005/8/layout/vList2"/>
    <dgm:cxn modelId="{A5CABEB1-6F2D-4E20-8737-F567DC1A892D}" type="presParOf" srcId="{67BE4AE4-3AE3-4E3B-944E-57F92A9BA57C}" destId="{D325ECC4-9495-4458-BF4C-8822434C10DE}" srcOrd="2" destOrd="0" presId="urn:microsoft.com/office/officeart/2005/8/layout/vList2"/>
    <dgm:cxn modelId="{F57F072C-4C1D-4C5B-AC94-33AF99905EF6}" type="presParOf" srcId="{67BE4AE4-3AE3-4E3B-944E-57F92A9BA57C}" destId="{CF994608-A8DC-4941-8121-D8D4B7DF2C6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60C408-DFA3-4316-9548-8378315A60A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930AF2F-AFD0-485B-A6AC-7FB865F77F1E}">
      <dgm:prSet phldrT="[Text]" custT="1"/>
      <dgm:spPr/>
      <dgm:t>
        <a:bodyPr/>
        <a:lstStyle/>
        <a:p>
          <a:pPr algn="ctr"/>
          <a:r>
            <a:rPr lang="tr-TR" sz="1500" dirty="0" smtClean="0">
              <a:latin typeface="Arial" pitchFamily="34" charset="0"/>
              <a:cs typeface="Arial" pitchFamily="34" charset="0"/>
            </a:rPr>
            <a:t>Öğretim elemanlarının orta yaş dağılımı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- 44.</a:t>
          </a:r>
          <a:endParaRPr lang="tr-TR" sz="1500" dirty="0">
            <a:latin typeface="Arial" pitchFamily="34" charset="0"/>
            <a:cs typeface="Arial" pitchFamily="34" charset="0"/>
          </a:endParaRPr>
        </a:p>
      </dgm:t>
    </dgm:pt>
    <dgm:pt modelId="{9D2057FB-97E4-48CA-9B89-92A1B842EBB6}" type="parTrans" cxnId="{53D8F72D-AA5E-4F4F-B41A-92B323614CCF}">
      <dgm:prSet/>
      <dgm:spPr/>
      <dgm:t>
        <a:bodyPr/>
        <a:lstStyle/>
        <a:p>
          <a:pPr algn="ctr"/>
          <a:endParaRPr lang="tr-TR" sz="1500">
            <a:latin typeface="Arial" pitchFamily="34" charset="0"/>
            <a:cs typeface="Arial" pitchFamily="34" charset="0"/>
          </a:endParaRPr>
        </a:p>
      </dgm:t>
    </dgm:pt>
    <dgm:pt modelId="{B668F8B6-2C13-42A8-9557-C3F3C83C058B}" type="sibTrans" cxnId="{53D8F72D-AA5E-4F4F-B41A-92B323614CCF}">
      <dgm:prSet/>
      <dgm:spPr/>
      <dgm:t>
        <a:bodyPr/>
        <a:lstStyle/>
        <a:p>
          <a:pPr algn="ctr"/>
          <a:endParaRPr lang="tr-TR" sz="1500">
            <a:latin typeface="Arial" pitchFamily="34" charset="0"/>
            <a:cs typeface="Arial" pitchFamily="34" charset="0"/>
          </a:endParaRPr>
        </a:p>
      </dgm:t>
    </dgm:pt>
    <dgm:pt modelId="{E164C441-F49A-4A78-BCB6-2C58715CEF74}" type="pres">
      <dgm:prSet presAssocID="{3C60C408-DFA3-4316-9548-8378315A60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3D9F9AF-488B-4907-B791-C07216498FCB}" type="pres">
      <dgm:prSet presAssocID="{7930AF2F-AFD0-485B-A6AC-7FB865F77F1E}" presName="parentText" presStyleLbl="node1" presStyleIdx="0" presStyleCnt="1" custScaleY="6177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CD848C6-E249-42A7-AF34-586A97B5D096}" type="presOf" srcId="{3C60C408-DFA3-4316-9548-8378315A60AD}" destId="{E164C441-F49A-4A78-BCB6-2C58715CEF74}" srcOrd="0" destOrd="0" presId="urn:microsoft.com/office/officeart/2005/8/layout/vList2"/>
    <dgm:cxn modelId="{53D8F72D-AA5E-4F4F-B41A-92B323614CCF}" srcId="{3C60C408-DFA3-4316-9548-8378315A60AD}" destId="{7930AF2F-AFD0-485B-A6AC-7FB865F77F1E}" srcOrd="0" destOrd="0" parTransId="{9D2057FB-97E4-48CA-9B89-92A1B842EBB6}" sibTransId="{B668F8B6-2C13-42A8-9557-C3F3C83C058B}"/>
    <dgm:cxn modelId="{CC826CFF-E2F5-4038-8905-F46455E6A57D}" type="presOf" srcId="{7930AF2F-AFD0-485B-A6AC-7FB865F77F1E}" destId="{E3D9F9AF-488B-4907-B791-C07216498FCB}" srcOrd="0" destOrd="0" presId="urn:microsoft.com/office/officeart/2005/8/layout/vList2"/>
    <dgm:cxn modelId="{D156FCB7-8A73-4E71-A144-4340BC46CBC1}" type="presParOf" srcId="{E164C441-F49A-4A78-BCB6-2C58715CEF74}" destId="{E3D9F9AF-488B-4907-B791-C07216498F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76FAA1-847F-493A-B380-C47E740A66E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70DF160-C0A6-4D82-A632-A43CAA59CE8C}">
      <dgm:prSet phldrT="[Text]" custT="1"/>
      <dgm:spPr/>
      <dgm:t>
        <a:bodyPr/>
        <a:lstStyle/>
        <a:p>
          <a:pPr algn="ctr" rtl="0"/>
          <a:r>
            <a:rPr lang="tr-TR" sz="2800" dirty="0" smtClean="0">
              <a:latin typeface="Arial" pitchFamily="34" charset="0"/>
              <a:cs typeface="Arial" pitchFamily="34" charset="0"/>
            </a:rPr>
            <a:t>Öğretim elemanlarının yaş dağılımı</a:t>
          </a:r>
          <a:endParaRPr lang="tr-TR" sz="2800" dirty="0">
            <a:latin typeface="Arial" pitchFamily="34" charset="0"/>
            <a:cs typeface="Arial" pitchFamily="34" charset="0"/>
          </a:endParaRPr>
        </a:p>
      </dgm:t>
    </dgm:pt>
    <dgm:pt modelId="{D850074D-8523-4098-826D-03B35F428CB9}" type="parTrans" cxnId="{6A947462-1367-4453-9A66-4DCD933271B5}">
      <dgm:prSet/>
      <dgm:spPr/>
      <dgm:t>
        <a:bodyPr/>
        <a:lstStyle/>
        <a:p>
          <a:pPr algn="ctr"/>
          <a:endParaRPr lang="tr-TR" sz="1500">
            <a:latin typeface="Arial" pitchFamily="34" charset="0"/>
            <a:cs typeface="Arial" pitchFamily="34" charset="0"/>
          </a:endParaRPr>
        </a:p>
      </dgm:t>
    </dgm:pt>
    <dgm:pt modelId="{2325E9A2-4452-4B12-B569-C828713D0BAB}" type="sibTrans" cxnId="{6A947462-1367-4453-9A66-4DCD933271B5}">
      <dgm:prSet/>
      <dgm:spPr/>
      <dgm:t>
        <a:bodyPr/>
        <a:lstStyle/>
        <a:p>
          <a:pPr algn="ctr"/>
          <a:endParaRPr lang="tr-TR" sz="1500">
            <a:latin typeface="Arial" pitchFamily="34" charset="0"/>
            <a:cs typeface="Arial" pitchFamily="34" charset="0"/>
          </a:endParaRPr>
        </a:p>
      </dgm:t>
    </dgm:pt>
    <dgm:pt modelId="{C71C0121-3146-43FD-88FC-FBD8ECABBD29}" type="pres">
      <dgm:prSet presAssocID="{8B76FAA1-847F-493A-B380-C47E740A66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82C1EC4-61C7-4D02-BA3B-0A0E637F3F20}" type="pres">
      <dgm:prSet presAssocID="{F70DF160-C0A6-4D82-A632-A43CAA59CE8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F5DE9DB-2486-4F65-ADD3-424DF57E4CCF}" type="presOf" srcId="{8B76FAA1-847F-493A-B380-C47E740A66EE}" destId="{C71C0121-3146-43FD-88FC-FBD8ECABBD29}" srcOrd="0" destOrd="0" presId="urn:microsoft.com/office/officeart/2005/8/layout/vList2"/>
    <dgm:cxn modelId="{C269735B-2984-4F90-A3CE-4A721EE843F9}" type="presOf" srcId="{F70DF160-C0A6-4D82-A632-A43CAA59CE8C}" destId="{182C1EC4-61C7-4D02-BA3B-0A0E637F3F20}" srcOrd="0" destOrd="0" presId="urn:microsoft.com/office/officeart/2005/8/layout/vList2"/>
    <dgm:cxn modelId="{6A947462-1367-4453-9A66-4DCD933271B5}" srcId="{8B76FAA1-847F-493A-B380-C47E740A66EE}" destId="{F70DF160-C0A6-4D82-A632-A43CAA59CE8C}" srcOrd="0" destOrd="0" parTransId="{D850074D-8523-4098-826D-03B35F428CB9}" sibTransId="{2325E9A2-4452-4B12-B569-C828713D0BAB}"/>
    <dgm:cxn modelId="{6881C88A-F212-4A66-8B31-EAEA4FD3E973}" type="presParOf" srcId="{C71C0121-3146-43FD-88FC-FBD8ECABBD29}" destId="{182C1EC4-61C7-4D02-BA3B-0A0E637F3F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9AF528-0AE1-4758-A6A2-3B65C83D0433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8131833-8277-4CFD-A548-05E1BFCCA197}">
      <dgm:prSet phldrT="[Text]" custT="1"/>
      <dgm:spPr/>
      <dgm:t>
        <a:bodyPr/>
        <a:lstStyle/>
        <a:p>
          <a:r>
            <a:rPr lang="ky-KG" sz="1500" dirty="0" smtClean="0">
              <a:latin typeface="Arial" pitchFamily="34" charset="0"/>
              <a:cs typeface="Arial" pitchFamily="34" charset="0"/>
            </a:rPr>
            <a:t>К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onferans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sempozyum ve makale- toplam 13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EDCE3FA0-C875-43E3-909F-2E6D1FF036D2}" type="parTrans" cxnId="{65884181-0985-4D62-8558-FD8EF9F2D06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D95ACCC2-1417-4920-A084-391D45B7BD33}" type="sibTrans" cxnId="{65884181-0985-4D62-8558-FD8EF9F2D06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7BB43EB2-3F9B-4461-A094-A252AE8C451B}">
      <dgm:prSet phldrT="[Text]" custT="1"/>
      <dgm:spPr/>
      <dgm:t>
        <a:bodyPr/>
        <a:lstStyle/>
        <a:p>
          <a:r>
            <a:rPr lang="ky-KG" sz="1500" dirty="0" smtClean="0">
              <a:latin typeface="Arial" pitchFamily="34" charset="0"/>
              <a:cs typeface="Arial" pitchFamily="34" charset="0"/>
            </a:rPr>
            <a:t>20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1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1-2012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Eğitim-Öğretim yılında Bölümümüz Öğretim elemanları öğrencileriyle birlikte çeşitli konferans, seminer ve sempozyumlarda 5 bildiri yapmışlardır. 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33838641-F9DE-4848-A069-E02C36BBC6F5}" type="parTrans" cxnId="{BE32395A-528C-4979-A3A7-54AB33A5AC4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A8E49460-111F-430A-86A3-EF738A8201DD}" type="sibTrans" cxnId="{BE32395A-528C-4979-A3A7-54AB33A5AC4B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8979D1F1-6196-4CBD-BAC6-FC8D9B9645A9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Yayınlanmış Makaleler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EF97DE8B-05A3-4D4E-AD03-151087DCE974}" type="parTrans" cxnId="{EF39585A-3A2B-4010-A9D2-52382E64D713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6117C4D-285F-432B-9C78-27B813E8B739}" type="sibTrans" cxnId="{EF39585A-3A2B-4010-A9D2-52382E64D713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E142BA65-517B-454D-85B4-7A18EE41CA30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Aynı dönemde Öğretim elemanlarımızın 5 makalesi ulusal ve uluslararası  konferans, sempozyum ve dergilerde yayınlanmış olup, 2 kılavuz kitabı ve Türkiyeden 1 kitap yayınlanmıştır. 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E01422E1-85F8-465C-8E9A-FF25E4EAC014}" type="parTrans" cxnId="{50E10A78-F220-4D51-9E84-D768C50D8D7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9FBF6BB2-E6D4-4A2B-93D7-319A7480CEF9}" type="sibTrans" cxnId="{50E10A78-F220-4D51-9E84-D768C50D8D72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8D4ED1C-6F99-488E-B338-0ACC830C0EBC}">
      <dgm:prSet phldrT="[Text]"/>
      <dgm:spPr/>
      <dgm:t>
        <a:bodyPr/>
        <a:lstStyle/>
        <a:p>
          <a:r>
            <a:rPr lang="tr-TR" dirty="0" smtClean="0">
              <a:latin typeface="Arial" pitchFamily="34" charset="0"/>
              <a:cs typeface="Arial" pitchFamily="34" charset="0"/>
            </a:rPr>
            <a:t>Bölüm seminerleri, Üniversite içi-</a:t>
          </a:r>
          <a:r>
            <a:rPr lang="ky-KG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8</a:t>
          </a:r>
          <a:r>
            <a:rPr lang="ky-KG" dirty="0" smtClean="0">
              <a:latin typeface="Arial" pitchFamily="34" charset="0"/>
              <a:cs typeface="Arial" pitchFamily="34" charset="0"/>
            </a:rPr>
            <a:t>, </a:t>
          </a:r>
          <a:r>
            <a:rPr lang="tr-TR" dirty="0" smtClean="0">
              <a:latin typeface="Arial" pitchFamily="34" charset="0"/>
              <a:cs typeface="Arial" pitchFamily="34" charset="0"/>
            </a:rPr>
            <a:t>dışarıdan gelenler</a:t>
          </a:r>
          <a:r>
            <a:rPr lang="ky-KG" dirty="0" smtClean="0">
              <a:latin typeface="Arial" pitchFamily="34" charset="0"/>
              <a:cs typeface="Arial" pitchFamily="34" charset="0"/>
            </a:rPr>
            <a:t> - </a:t>
          </a:r>
          <a:r>
            <a:rPr lang="ky-KG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3</a:t>
          </a:r>
          <a:endParaRPr lang="ru-RU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5761777-3AB1-4DF1-AD02-66AE8420B524}" type="parTrans" cxnId="{73A8D12C-F018-47D8-AD53-58E38DD24BC7}">
      <dgm:prSet/>
      <dgm:spPr/>
      <dgm:t>
        <a:bodyPr/>
        <a:lstStyle/>
        <a:p>
          <a:endParaRPr lang="en-US"/>
        </a:p>
      </dgm:t>
    </dgm:pt>
    <dgm:pt modelId="{6B27A3E1-472B-4EE8-BF8C-09226D36408D}" type="sibTrans" cxnId="{73A8D12C-F018-47D8-AD53-58E38DD24BC7}">
      <dgm:prSet/>
      <dgm:spPr/>
      <dgm:t>
        <a:bodyPr/>
        <a:lstStyle/>
        <a:p>
          <a:endParaRPr lang="en-US"/>
        </a:p>
      </dgm:t>
    </dgm:pt>
    <dgm:pt modelId="{4B6D7752-0A61-4943-A0DB-A88EAFA6A48E}" type="pres">
      <dgm:prSet presAssocID="{F39AF528-0AE1-4758-A6A2-3B65C83D04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0A1E3E-1E25-4D74-9901-9BB41C28EF71}" type="pres">
      <dgm:prSet presAssocID="{48131833-8277-4CFD-A548-05E1BFCCA197}" presName="parentText" presStyleLbl="node1" presStyleIdx="0" presStyleCnt="3" custScaleY="66825" custLinFactNeighborY="-386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27F44-5EC7-4899-BB33-1EB18755AAF8}" type="pres">
      <dgm:prSet presAssocID="{48131833-8277-4CFD-A548-05E1BFCCA197}" presName="childText" presStyleLbl="revTx" presStyleIdx="0" presStyleCnt="2" custLinFactNeighborY="-12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DE59C-EA94-4AC6-8AB8-7A464792BF94}" type="pres">
      <dgm:prSet presAssocID="{8979D1F1-6196-4CBD-BAC6-FC8D9B9645A9}" presName="parentText" presStyleLbl="node1" presStyleIdx="1" presStyleCnt="3" custScaleY="45642" custLinFactNeighborY="-23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F937D-BEB7-4846-8EA1-7CA06E4681E4}" type="pres">
      <dgm:prSet presAssocID="{8979D1F1-6196-4CBD-BAC6-FC8D9B9645A9}" presName="childText" presStyleLbl="revTx" presStyleIdx="1" presStyleCnt="2" custLinFactNeighborY="-2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CFAB2-1E48-4A33-BE3E-1A17EDCBAA06}" type="pres">
      <dgm:prSet presAssocID="{28D4ED1C-6F99-488E-B338-0ACC830C0EBC}" presName="parentText" presStyleLbl="node1" presStyleIdx="2" presStyleCnt="3" custScaleY="45642" custLinFactNeighborY="60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68591C-1288-47B1-8490-CACEAA6C3206}" type="presOf" srcId="{8979D1F1-6196-4CBD-BAC6-FC8D9B9645A9}" destId="{3A4DE59C-EA94-4AC6-8AB8-7A464792BF94}" srcOrd="0" destOrd="0" presId="urn:microsoft.com/office/officeart/2005/8/layout/vList2"/>
    <dgm:cxn modelId="{BC3B64DD-A568-46B2-B503-C742AC00B95F}" type="presOf" srcId="{F39AF528-0AE1-4758-A6A2-3B65C83D0433}" destId="{4B6D7752-0A61-4943-A0DB-A88EAFA6A48E}" srcOrd="0" destOrd="0" presId="urn:microsoft.com/office/officeart/2005/8/layout/vList2"/>
    <dgm:cxn modelId="{BAAC534E-1E21-4B30-B9A0-C3DE498873BF}" type="presOf" srcId="{7BB43EB2-3F9B-4461-A094-A252AE8C451B}" destId="{5B427F44-5EC7-4899-BB33-1EB18755AAF8}" srcOrd="0" destOrd="0" presId="urn:microsoft.com/office/officeart/2005/8/layout/vList2"/>
    <dgm:cxn modelId="{50E10A78-F220-4D51-9E84-D768C50D8D72}" srcId="{8979D1F1-6196-4CBD-BAC6-FC8D9B9645A9}" destId="{E142BA65-517B-454D-85B4-7A18EE41CA30}" srcOrd="0" destOrd="0" parTransId="{E01422E1-85F8-465C-8E9A-FF25E4EAC014}" sibTransId="{9FBF6BB2-E6D4-4A2B-93D7-319A7480CEF9}"/>
    <dgm:cxn modelId="{90780DCA-CED6-4934-BC6A-4A850A8E3636}" type="presOf" srcId="{48131833-8277-4CFD-A548-05E1BFCCA197}" destId="{9F0A1E3E-1E25-4D74-9901-9BB41C28EF71}" srcOrd="0" destOrd="0" presId="urn:microsoft.com/office/officeart/2005/8/layout/vList2"/>
    <dgm:cxn modelId="{73A8D12C-F018-47D8-AD53-58E38DD24BC7}" srcId="{F39AF528-0AE1-4758-A6A2-3B65C83D0433}" destId="{28D4ED1C-6F99-488E-B338-0ACC830C0EBC}" srcOrd="2" destOrd="0" parTransId="{65761777-3AB1-4DF1-AD02-66AE8420B524}" sibTransId="{6B27A3E1-472B-4EE8-BF8C-09226D36408D}"/>
    <dgm:cxn modelId="{04A4700D-13EB-4FBB-BCB7-E99834A52DC1}" type="presOf" srcId="{E142BA65-517B-454D-85B4-7A18EE41CA30}" destId="{0F9F937D-BEB7-4846-8EA1-7CA06E4681E4}" srcOrd="0" destOrd="0" presId="urn:microsoft.com/office/officeart/2005/8/layout/vList2"/>
    <dgm:cxn modelId="{BE32395A-528C-4979-A3A7-54AB33A5AC4B}" srcId="{48131833-8277-4CFD-A548-05E1BFCCA197}" destId="{7BB43EB2-3F9B-4461-A094-A252AE8C451B}" srcOrd="0" destOrd="0" parTransId="{33838641-F9DE-4848-A069-E02C36BBC6F5}" sibTransId="{A8E49460-111F-430A-86A3-EF738A8201DD}"/>
    <dgm:cxn modelId="{65884181-0985-4D62-8558-FD8EF9F2D064}" srcId="{F39AF528-0AE1-4758-A6A2-3B65C83D0433}" destId="{48131833-8277-4CFD-A548-05E1BFCCA197}" srcOrd="0" destOrd="0" parTransId="{EDCE3FA0-C875-43E3-909F-2E6D1FF036D2}" sibTransId="{D95ACCC2-1417-4920-A084-391D45B7BD33}"/>
    <dgm:cxn modelId="{EF39585A-3A2B-4010-A9D2-52382E64D713}" srcId="{F39AF528-0AE1-4758-A6A2-3B65C83D0433}" destId="{8979D1F1-6196-4CBD-BAC6-FC8D9B9645A9}" srcOrd="1" destOrd="0" parTransId="{EF97DE8B-05A3-4D4E-AD03-151087DCE974}" sibTransId="{26117C4D-285F-432B-9C78-27B813E8B739}"/>
    <dgm:cxn modelId="{2E2D0291-039C-4B45-B9EB-2017345D5621}" type="presOf" srcId="{28D4ED1C-6F99-488E-B338-0ACC830C0EBC}" destId="{045CFAB2-1E48-4A33-BE3E-1A17EDCBAA06}" srcOrd="0" destOrd="0" presId="urn:microsoft.com/office/officeart/2005/8/layout/vList2"/>
    <dgm:cxn modelId="{4F580791-86C1-4DCD-B282-9E1F7DA2D729}" type="presParOf" srcId="{4B6D7752-0A61-4943-A0DB-A88EAFA6A48E}" destId="{9F0A1E3E-1E25-4D74-9901-9BB41C28EF71}" srcOrd="0" destOrd="0" presId="urn:microsoft.com/office/officeart/2005/8/layout/vList2"/>
    <dgm:cxn modelId="{E958ECD6-0DDA-4019-9198-EFAFBF69C97B}" type="presParOf" srcId="{4B6D7752-0A61-4943-A0DB-A88EAFA6A48E}" destId="{5B427F44-5EC7-4899-BB33-1EB18755AAF8}" srcOrd="1" destOrd="0" presId="urn:microsoft.com/office/officeart/2005/8/layout/vList2"/>
    <dgm:cxn modelId="{5766363C-BD77-4501-B137-E2D342A5F326}" type="presParOf" srcId="{4B6D7752-0A61-4943-A0DB-A88EAFA6A48E}" destId="{3A4DE59C-EA94-4AC6-8AB8-7A464792BF94}" srcOrd="2" destOrd="0" presId="urn:microsoft.com/office/officeart/2005/8/layout/vList2"/>
    <dgm:cxn modelId="{8C6EFC11-5DBD-4A11-9F08-0B56C37DEACA}" type="presParOf" srcId="{4B6D7752-0A61-4943-A0DB-A88EAFA6A48E}" destId="{0F9F937D-BEB7-4846-8EA1-7CA06E4681E4}" srcOrd="3" destOrd="0" presId="urn:microsoft.com/office/officeart/2005/8/layout/vList2"/>
    <dgm:cxn modelId="{48EA3051-C540-4E6C-98F2-12FEF8B8CAC8}" type="presParOf" srcId="{4B6D7752-0A61-4943-A0DB-A88EAFA6A48E}" destId="{045CFAB2-1E48-4A33-BE3E-1A17EDCBAA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3BD407-D087-4537-9F66-A4F5D9AFC0A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4FEE52D-0CB1-4835-AF2D-3C3DB96ABD89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Bilimsel Pratik Projeler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–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toplam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6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D616577B-7E24-4E65-A71D-F8F27A916BF2}" type="parTrans" cxnId="{D2DE603A-F988-4FED-939C-825023AF3BB8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AC453320-525E-4ACA-BAAF-DA4636238496}" type="sibTrans" cxnId="{D2DE603A-F988-4FED-939C-825023AF3BB8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9B71E1DB-B5E2-4192-8B3F-998602006787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Eğitim Kurumlarının Web-sayfalarının etkililiğini araştırma. Açık teknolojiler kullanarak Standart Web-sayfa oluşturma. U.Brimkulov, Ç. Cumabaeva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43CF6B90-4E52-4DF2-8906-1F692C97DD66}" type="parTrans" cxnId="{B0905483-3C10-4058-ACF8-84BF61B1A13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2910A752-2D83-412B-BC6B-285E0D07F547}" type="sibTrans" cxnId="{B0905483-3C10-4058-ACF8-84BF61B1A134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84BE1BCF-A3F9-4273-8FD3-BF7AB7EF6CD3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Yeni Bilişim ve Eğitim Teknolojilerinin  Öğretmen yetiştirmede Kullanılması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.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Z.Kazakbaeva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CDA5774F-7858-4906-8999-212C1F9253C1}" type="parTrans" cxnId="{EC4CF04A-F03B-4278-8D75-1D921246FC83}">
      <dgm:prSet/>
      <dgm:spPr/>
      <dgm:t>
        <a:bodyPr/>
        <a:lstStyle/>
        <a:p>
          <a:endParaRPr lang="en-US"/>
        </a:p>
      </dgm:t>
    </dgm:pt>
    <dgm:pt modelId="{1993D378-DE15-4EB3-BEE4-9A6D06A64E9E}" type="sibTrans" cxnId="{EC4CF04A-F03B-4278-8D75-1D921246FC83}">
      <dgm:prSet/>
      <dgm:spPr/>
      <dgm:t>
        <a:bodyPr/>
        <a:lstStyle/>
        <a:p>
          <a:endParaRPr lang="en-US"/>
        </a:p>
      </dgm:t>
    </dgm:pt>
    <dgm:pt modelId="{49B63C68-13E6-4AA4-BE52-5D52DF9DCE03}">
      <dgm:prSet phldrT="[Text]" custT="1"/>
      <dgm:spPr/>
      <dgm:t>
        <a:bodyPr/>
        <a:lstStyle/>
        <a:p>
          <a:r>
            <a:rPr lang="en-US" sz="1500" dirty="0" err="1" smtClean="0">
              <a:latin typeface="Arial" pitchFamily="34" charset="0"/>
              <a:cs typeface="Arial" pitchFamily="34" charset="0"/>
            </a:rPr>
            <a:t>Gelişim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eğitiminin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inovasyon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teknolojileri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ve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bunların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uzman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mesleki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eğitim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kalitesine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etkisi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. </a:t>
          </a:r>
          <a:r>
            <a:rPr lang="ky-KG" sz="1400" dirty="0" err="1" smtClean="0">
              <a:latin typeface="Arial" pitchFamily="34" charset="0"/>
              <a:cs typeface="Arial" pitchFamily="34" charset="0"/>
            </a:rPr>
            <a:t>Шаршембаев</a:t>
          </a:r>
          <a:r>
            <a:rPr lang="ky-KG" sz="1400" dirty="0" smtClean="0">
              <a:latin typeface="Arial" pitchFamily="34" charset="0"/>
              <a:cs typeface="Arial" pitchFamily="34" charset="0"/>
            </a:rPr>
            <a:t> Б.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C2974EC-1EF5-4BBB-99DC-C5B378522340}" type="parTrans" cxnId="{08B97D2F-637C-48E5-B596-AE60AD0D97FA}">
      <dgm:prSet/>
      <dgm:spPr/>
      <dgm:t>
        <a:bodyPr/>
        <a:lstStyle/>
        <a:p>
          <a:endParaRPr lang="en-US"/>
        </a:p>
      </dgm:t>
    </dgm:pt>
    <dgm:pt modelId="{AFF8A20E-F69A-44F2-A492-213D260BD2A3}" type="sibTrans" cxnId="{08B97D2F-637C-48E5-B596-AE60AD0D97FA}">
      <dgm:prSet/>
      <dgm:spPr/>
      <dgm:t>
        <a:bodyPr/>
        <a:lstStyle/>
        <a:p>
          <a:endParaRPr lang="en-US"/>
        </a:p>
      </dgm:t>
    </dgm:pt>
    <dgm:pt modelId="{36D0E462-4CE4-4480-8D43-49BAE2F98F22}">
      <dgm:prSet phldrT="[Text]" custT="1"/>
      <dgm:spPr/>
      <dgm:t>
        <a:bodyPr/>
        <a:lstStyle/>
        <a:p>
          <a:r>
            <a:rPr lang="en-US" sz="1500" dirty="0" smtClean="0">
              <a:latin typeface="Arial" pitchFamily="34" charset="0"/>
              <a:cs typeface="Arial" pitchFamily="34" charset="0"/>
            </a:rPr>
            <a:t>NİGEP</a:t>
          </a:r>
          <a:r>
            <a:rPr lang="ky-KG" sz="15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dirty="0" smtClean="0">
              <a:latin typeface="Arial" pitchFamily="34" charset="0"/>
              <a:cs typeface="Arial" pitchFamily="34" charset="0"/>
            </a:rPr>
            <a:t>Nitelikli İşgücü Geliştirme Projesi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. </a:t>
          </a:r>
          <a:r>
            <a:rPr lang="tr-TR" sz="1400" dirty="0" smtClean="0">
              <a:latin typeface="Arial" pitchFamily="34" charset="0"/>
              <a:cs typeface="Arial" pitchFamily="34" charset="0"/>
            </a:rPr>
            <a:t>R.Sultanov, K.Barıktabasov, S.Elmalı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5EF85C65-2C26-408C-B57D-1383038A80FC}" type="parTrans" cxnId="{06A95337-4B0A-4DA3-AAAA-AF0D4D20FE4A}">
      <dgm:prSet/>
      <dgm:spPr/>
      <dgm:t>
        <a:bodyPr/>
        <a:lstStyle/>
        <a:p>
          <a:endParaRPr lang="en-US"/>
        </a:p>
      </dgm:t>
    </dgm:pt>
    <dgm:pt modelId="{C972DCA6-4523-4069-A1B3-12598C01FD77}" type="sibTrans" cxnId="{06A95337-4B0A-4DA3-AAAA-AF0D4D20FE4A}">
      <dgm:prSet/>
      <dgm:spPr/>
      <dgm:t>
        <a:bodyPr/>
        <a:lstStyle/>
        <a:p>
          <a:endParaRPr lang="en-US"/>
        </a:p>
      </dgm:t>
    </dgm:pt>
    <dgm:pt modelId="{1C5D1486-59E9-4FC4-90F2-C0E74690263E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Kırgızistan’ın Elektronik Ansiklopedisi. U.Brimkulov, K.Momunaliev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297D63FE-B182-42A3-9CB1-275EB5FEE910}" type="parTrans" cxnId="{77B78DE9-E6CD-4553-94CF-6897E03BE241}">
      <dgm:prSet/>
      <dgm:spPr/>
    </dgm:pt>
    <dgm:pt modelId="{E6A65A9F-D033-4DB8-BFA3-6043949A8B2A}" type="sibTrans" cxnId="{77B78DE9-E6CD-4553-94CF-6897E03BE241}">
      <dgm:prSet/>
      <dgm:spPr/>
    </dgm:pt>
    <dgm:pt modelId="{2D287C10-20ED-4D44-8036-61F0CD2C2A14}">
      <dgm:prSet phldrT="[Text]" custT="1"/>
      <dgm:spPr/>
      <dgm:t>
        <a:bodyPr/>
        <a:lstStyle/>
        <a:p>
          <a:r>
            <a:rPr lang="tr-TR" sz="1500" dirty="0" smtClean="0">
              <a:latin typeface="Arial" pitchFamily="34" charset="0"/>
              <a:cs typeface="Arial" pitchFamily="34" charset="0"/>
            </a:rPr>
            <a:t>Eğitim Kurumlarında Bilgi Portallarını oluşturmada modern Web-Teknolojilerini uygulama olanaklarını araştırma. U.Brimkulov, Ç.Cumabaeva, K.Barıktabasov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1E39046D-4473-416C-AF0D-46E78245C003}" type="sibTrans" cxnId="{2D13254F-0F50-4215-9EC7-2C9C516F4D08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5A2372EB-BC5A-48EE-B265-3EDD6B2A1431}" type="parTrans" cxnId="{2D13254F-0F50-4215-9EC7-2C9C516F4D08}">
      <dgm:prSet/>
      <dgm:spPr/>
      <dgm:t>
        <a:bodyPr/>
        <a:lstStyle/>
        <a:p>
          <a:endParaRPr lang="ru-RU" sz="1500">
            <a:latin typeface="Arial" pitchFamily="34" charset="0"/>
            <a:cs typeface="Arial" pitchFamily="34" charset="0"/>
          </a:endParaRPr>
        </a:p>
      </dgm:t>
    </dgm:pt>
    <dgm:pt modelId="{C485C2C0-60C8-4F33-8EDC-AFAB1B54B975}" type="pres">
      <dgm:prSet presAssocID="{8B3BD407-D087-4537-9F66-A4F5D9AFC0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B7D5FF-F386-4516-B1AB-DDC532F8A8E4}" type="pres">
      <dgm:prSet presAssocID="{34FEE52D-0CB1-4835-AF2D-3C3DB96ABD89}" presName="parentText" presStyleLbl="node1" presStyleIdx="0" presStyleCnt="1" custScaleY="65219" custLinFactNeighborY="-9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BE6E2-9BB9-45E1-A662-2C7732C43521}" type="pres">
      <dgm:prSet presAssocID="{34FEE52D-0CB1-4835-AF2D-3C3DB96ABD89}" presName="childText" presStyleLbl="revTx" presStyleIdx="0" presStyleCnt="1" custScaleY="100475" custLinFactNeighborY="3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B97D2F-637C-48E5-B596-AE60AD0D97FA}" srcId="{34FEE52D-0CB1-4835-AF2D-3C3DB96ABD89}" destId="{49B63C68-13E6-4AA4-BE52-5D52DF9DCE03}" srcOrd="4" destOrd="0" parTransId="{9C2974EC-1EF5-4BBB-99DC-C5B378522340}" sibTransId="{AFF8A20E-F69A-44F2-A492-213D260BD2A3}"/>
    <dgm:cxn modelId="{06A95337-4B0A-4DA3-AAAA-AF0D4D20FE4A}" srcId="{34FEE52D-0CB1-4835-AF2D-3C3DB96ABD89}" destId="{36D0E462-4CE4-4480-8D43-49BAE2F98F22}" srcOrd="5" destOrd="0" parTransId="{5EF85C65-2C26-408C-B57D-1383038A80FC}" sibTransId="{C972DCA6-4523-4069-A1B3-12598C01FD77}"/>
    <dgm:cxn modelId="{9A78A6B8-998C-4116-9981-CF44F28FA9A4}" type="presOf" srcId="{1C5D1486-59E9-4FC4-90F2-C0E74690263E}" destId="{936BE6E2-9BB9-45E1-A662-2C7732C43521}" srcOrd="0" destOrd="2" presId="urn:microsoft.com/office/officeart/2005/8/layout/vList2"/>
    <dgm:cxn modelId="{1DE9B66C-34EC-4C53-9523-0585B9716D3A}" type="presOf" srcId="{34FEE52D-0CB1-4835-AF2D-3C3DB96ABD89}" destId="{91B7D5FF-F386-4516-B1AB-DDC532F8A8E4}" srcOrd="0" destOrd="0" presId="urn:microsoft.com/office/officeart/2005/8/layout/vList2"/>
    <dgm:cxn modelId="{D2DE603A-F988-4FED-939C-825023AF3BB8}" srcId="{8B3BD407-D087-4537-9F66-A4F5D9AFC0A6}" destId="{34FEE52D-0CB1-4835-AF2D-3C3DB96ABD89}" srcOrd="0" destOrd="0" parTransId="{D616577B-7E24-4E65-A71D-F8F27A916BF2}" sibTransId="{AC453320-525E-4ACA-BAAF-DA4636238496}"/>
    <dgm:cxn modelId="{2D13254F-0F50-4215-9EC7-2C9C516F4D08}" srcId="{34FEE52D-0CB1-4835-AF2D-3C3DB96ABD89}" destId="{2D287C10-20ED-4D44-8036-61F0CD2C2A14}" srcOrd="1" destOrd="0" parTransId="{5A2372EB-BC5A-48EE-B265-3EDD6B2A1431}" sibTransId="{1E39046D-4473-416C-AF0D-46E78245C003}"/>
    <dgm:cxn modelId="{D738FA29-1F6C-445C-B826-63BAE9D56949}" type="presOf" srcId="{36D0E462-4CE4-4480-8D43-49BAE2F98F22}" destId="{936BE6E2-9BB9-45E1-A662-2C7732C43521}" srcOrd="0" destOrd="5" presId="urn:microsoft.com/office/officeart/2005/8/layout/vList2"/>
    <dgm:cxn modelId="{582405F9-50EB-4AA2-83DF-854F7138CE54}" type="presOf" srcId="{8B3BD407-D087-4537-9F66-A4F5D9AFC0A6}" destId="{C485C2C0-60C8-4F33-8EDC-AFAB1B54B975}" srcOrd="0" destOrd="0" presId="urn:microsoft.com/office/officeart/2005/8/layout/vList2"/>
    <dgm:cxn modelId="{DC1EDDAC-DD46-4C42-B598-DF63B0E48C44}" type="presOf" srcId="{84BE1BCF-A3F9-4273-8FD3-BF7AB7EF6CD3}" destId="{936BE6E2-9BB9-45E1-A662-2C7732C43521}" srcOrd="0" destOrd="3" presId="urn:microsoft.com/office/officeart/2005/8/layout/vList2"/>
    <dgm:cxn modelId="{4F8371E7-D9B2-495C-8363-3F4EF582BFCB}" type="presOf" srcId="{49B63C68-13E6-4AA4-BE52-5D52DF9DCE03}" destId="{936BE6E2-9BB9-45E1-A662-2C7732C43521}" srcOrd="0" destOrd="4" presId="urn:microsoft.com/office/officeart/2005/8/layout/vList2"/>
    <dgm:cxn modelId="{EC4CF04A-F03B-4278-8D75-1D921246FC83}" srcId="{34FEE52D-0CB1-4835-AF2D-3C3DB96ABD89}" destId="{84BE1BCF-A3F9-4273-8FD3-BF7AB7EF6CD3}" srcOrd="3" destOrd="0" parTransId="{CDA5774F-7858-4906-8999-212C1F9253C1}" sibTransId="{1993D378-DE15-4EB3-BEE4-9A6D06A64E9E}"/>
    <dgm:cxn modelId="{77B78DE9-E6CD-4553-94CF-6897E03BE241}" srcId="{34FEE52D-0CB1-4835-AF2D-3C3DB96ABD89}" destId="{1C5D1486-59E9-4FC4-90F2-C0E74690263E}" srcOrd="2" destOrd="0" parTransId="{297D63FE-B182-42A3-9CB1-275EB5FEE910}" sibTransId="{E6A65A9F-D033-4DB8-BFA3-6043949A8B2A}"/>
    <dgm:cxn modelId="{EA9E2FFA-AE55-4921-A565-176391739572}" type="presOf" srcId="{9B71E1DB-B5E2-4192-8B3F-998602006787}" destId="{936BE6E2-9BB9-45E1-A662-2C7732C43521}" srcOrd="0" destOrd="0" presId="urn:microsoft.com/office/officeart/2005/8/layout/vList2"/>
    <dgm:cxn modelId="{B0905483-3C10-4058-ACF8-84BF61B1A134}" srcId="{34FEE52D-0CB1-4835-AF2D-3C3DB96ABD89}" destId="{9B71E1DB-B5E2-4192-8B3F-998602006787}" srcOrd="0" destOrd="0" parTransId="{43CF6B90-4E52-4DF2-8906-1F692C97DD66}" sibTransId="{2910A752-2D83-412B-BC6B-285E0D07F547}"/>
    <dgm:cxn modelId="{7620783E-7E44-48B5-B184-F0EBD0B17ABA}" type="presOf" srcId="{2D287C10-20ED-4D44-8036-61F0CD2C2A14}" destId="{936BE6E2-9BB9-45E1-A662-2C7732C43521}" srcOrd="0" destOrd="1" presId="urn:microsoft.com/office/officeart/2005/8/layout/vList2"/>
    <dgm:cxn modelId="{74ED66E3-BBA9-4F34-B0BF-4BBC9841E0FC}" type="presParOf" srcId="{C485C2C0-60C8-4F33-8EDC-AFAB1B54B975}" destId="{91B7D5FF-F386-4516-B1AB-DDC532F8A8E4}" srcOrd="0" destOrd="0" presId="urn:microsoft.com/office/officeart/2005/8/layout/vList2"/>
    <dgm:cxn modelId="{E21F05D0-5966-4225-88E0-9DF2CEF73649}" type="presParOf" srcId="{C485C2C0-60C8-4F33-8EDC-AFAB1B54B975}" destId="{936BE6E2-9BB9-45E1-A662-2C7732C43521}" srcOrd="1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8E297-6232-477F-B682-452DC64776FD}">
      <dsp:nvSpPr>
        <dsp:cNvPr id="0" name=""/>
        <dsp:cNvSpPr/>
      </dsp:nvSpPr>
      <dsp:spPr>
        <a:xfrm>
          <a:off x="0" y="45336"/>
          <a:ext cx="2357442" cy="40205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Öğretin Görevlileri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19627" y="64963"/>
        <a:ext cx="2318188" cy="362801"/>
      </dsp:txXfrm>
    </dsp:sp>
    <dsp:sp modelId="{FAC17D67-AF58-441E-B75C-8D28B867C971}">
      <dsp:nvSpPr>
        <dsp:cNvPr id="0" name=""/>
        <dsp:cNvSpPr/>
      </dsp:nvSpPr>
      <dsp:spPr>
        <a:xfrm>
          <a:off x="0" y="585836"/>
          <a:ext cx="2357442" cy="1771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849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Selim ELMALI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Kenan DÖNMEZ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Aybek ADANBAEV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Mehmet KARADENİZ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Çınara CUMABAEVA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Aycarkın SAİTKIZI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Kasım BARIKTABASOV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585836"/>
        <a:ext cx="2357442" cy="1771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59FA9-4FB4-44FC-881F-9AF620656A4E}">
      <dsp:nvSpPr>
        <dsp:cNvPr id="0" name=""/>
        <dsp:cNvSpPr/>
      </dsp:nvSpPr>
      <dsp:spPr>
        <a:xfrm>
          <a:off x="0" y="0"/>
          <a:ext cx="4286250" cy="398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Bilgisayar Laboratuvarı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19461" y="19461"/>
        <a:ext cx="4247328" cy="359734"/>
      </dsp:txXfrm>
    </dsp:sp>
    <dsp:sp modelId="{4AE05227-9CB5-4E09-9B13-70391098308B}">
      <dsp:nvSpPr>
        <dsp:cNvPr id="0" name=""/>
        <dsp:cNvSpPr/>
      </dsp:nvSpPr>
      <dsp:spPr>
        <a:xfrm>
          <a:off x="0" y="373223"/>
          <a:ext cx="4286250" cy="1769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88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Uzaktan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online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 rejiminde interaktif ders laboratuvarı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– 40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notebook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y-KG" sz="1500" kern="1200" dirty="0" smtClean="0">
              <a:latin typeface="Arial" pitchFamily="34" charset="0"/>
              <a:cs typeface="Arial" pitchFamily="34" charset="0"/>
            </a:rPr>
            <a:t>“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Bilgisayar Ağ Teknolojileri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”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Laboratuvarı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– 16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bilgisayar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Genel  Bilgisayar Laboratuvarı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– 20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’şer bilgisayar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2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laboratuvar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Yüksek Lisans öğrencileri ve 4.sınıf öğrencileri için 6 bilgisayarlı laboratuvar. 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373223"/>
        <a:ext cx="4286250" cy="1769850"/>
      </dsp:txXfrm>
    </dsp:sp>
    <dsp:sp modelId="{FA98164B-B4E3-45D4-A4D7-FBF9D2DF4170}">
      <dsp:nvSpPr>
        <dsp:cNvPr id="0" name=""/>
        <dsp:cNvSpPr/>
      </dsp:nvSpPr>
      <dsp:spPr>
        <a:xfrm>
          <a:off x="0" y="2175596"/>
          <a:ext cx="4286250" cy="4977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Bilgisayar şekli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: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24300" y="2199896"/>
        <a:ext cx="4237650" cy="449184"/>
      </dsp:txXfrm>
    </dsp:sp>
    <dsp:sp modelId="{9EB56FDF-AF60-4DC6-B36A-4BA824D06D36}">
      <dsp:nvSpPr>
        <dsp:cNvPr id="0" name=""/>
        <dsp:cNvSpPr/>
      </dsp:nvSpPr>
      <dsp:spPr>
        <a:xfrm>
          <a:off x="0" y="2673381"/>
          <a:ext cx="4286250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88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000" kern="1200" dirty="0" smtClean="0">
              <a:latin typeface="Arial" pitchFamily="34" charset="0"/>
              <a:cs typeface="Arial" pitchFamily="34" charset="0"/>
            </a:rPr>
            <a:t>Intel Core </a:t>
          </a:r>
          <a:r>
            <a:rPr lang="ky-KG" sz="1000" kern="1200" dirty="0" smtClean="0">
              <a:latin typeface="Arial" pitchFamily="34" charset="0"/>
              <a:cs typeface="Arial" pitchFamily="34" charset="0"/>
            </a:rPr>
            <a:t>2 </a:t>
          </a:r>
          <a:r>
            <a:rPr lang="en-US" sz="1000" kern="1200" dirty="0" smtClean="0">
              <a:latin typeface="Arial" pitchFamily="34" charset="0"/>
              <a:cs typeface="Arial" pitchFamily="34" charset="0"/>
            </a:rPr>
            <a:t>Quad, 2500 MHz </a:t>
          </a:r>
          <a:endParaRPr lang="ru-RU" sz="10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000" kern="1200" dirty="0" smtClean="0">
              <a:latin typeface="Arial" pitchFamily="34" charset="0"/>
              <a:cs typeface="Arial" pitchFamily="34" charset="0"/>
            </a:rPr>
            <a:t>RAM – 4Gb DDR2</a:t>
          </a:r>
          <a:endParaRPr lang="ru-RU" sz="10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000" kern="1200" dirty="0" smtClean="0">
              <a:latin typeface="Arial" pitchFamily="34" charset="0"/>
              <a:cs typeface="Arial" pitchFamily="34" charset="0"/>
            </a:rPr>
            <a:t>HDD – 100 Gb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0" y="2673381"/>
        <a:ext cx="4286250" cy="943920"/>
      </dsp:txXfrm>
    </dsp:sp>
    <dsp:sp modelId="{B42F470D-C402-49FC-A949-4C587D7F6764}">
      <dsp:nvSpPr>
        <dsp:cNvPr id="0" name=""/>
        <dsp:cNvSpPr/>
      </dsp:nvSpPr>
      <dsp:spPr>
        <a:xfrm>
          <a:off x="0" y="3617301"/>
          <a:ext cx="4286250" cy="474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500" kern="1200" dirty="0" smtClean="0">
              <a:latin typeface="Arial" pitchFamily="34" charset="0"/>
              <a:cs typeface="Arial" pitchFamily="34" charset="0"/>
            </a:rPr>
            <a:t>“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Bilgisayar Ağ Teknolojileri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”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 Laboratuvarı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23153" y="3640454"/>
        <a:ext cx="4239944" cy="427982"/>
      </dsp:txXfrm>
    </dsp:sp>
    <dsp:sp modelId="{B1CCBAC5-0C5F-43AB-A664-F51C2209AB23}">
      <dsp:nvSpPr>
        <dsp:cNvPr id="0" name=""/>
        <dsp:cNvSpPr/>
      </dsp:nvSpPr>
      <dsp:spPr>
        <a:xfrm>
          <a:off x="0" y="4091589"/>
          <a:ext cx="4286250" cy="97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88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Bilgisayar şekli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: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500" kern="1200" smtClean="0">
              <a:latin typeface="Arial" pitchFamily="34" charset="0"/>
              <a:cs typeface="Arial" pitchFamily="34" charset="0"/>
            </a:rPr>
            <a:t>DualCore Intel Pentium E5200, 1800 MHz </a:t>
          </a:r>
          <a:endParaRPr lang="tr-TR" sz="1500" kern="1200" smtClean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RAM – 2Gb DDR2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HDD – 160Gb</a:t>
          </a:r>
        </a:p>
      </dsp:txBody>
      <dsp:txXfrm>
        <a:off x="0" y="4091589"/>
        <a:ext cx="4286250" cy="9734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D899B-3AD4-4DB2-B851-84E1CCC32F97}">
      <dsp:nvSpPr>
        <dsp:cNvPr id="0" name=""/>
        <dsp:cNvSpPr/>
      </dsp:nvSpPr>
      <dsp:spPr>
        <a:xfrm>
          <a:off x="0" y="24647"/>
          <a:ext cx="4122737" cy="3873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Lisans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18909" y="43556"/>
        <a:ext cx="4084919" cy="349538"/>
      </dsp:txXfrm>
    </dsp:sp>
    <dsp:sp modelId="{3BD66E33-54B5-41E0-B0A3-BB5CB996A9CB}">
      <dsp:nvSpPr>
        <dsp:cNvPr id="0" name=""/>
        <dsp:cNvSpPr/>
      </dsp:nvSpPr>
      <dsp:spPr>
        <a:xfrm>
          <a:off x="0" y="469426"/>
          <a:ext cx="4122737" cy="1446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7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Şu andaki öğrenci sayısı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– 113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y-KG" sz="1500" kern="1200" dirty="0" smtClean="0">
              <a:latin typeface="Arial" pitchFamily="34" charset="0"/>
              <a:cs typeface="Arial" pitchFamily="34" charset="0"/>
            </a:rPr>
            <a:t>1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sınıf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– 30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y-KG" sz="1500" kern="1200" dirty="0" smtClean="0">
              <a:latin typeface="Arial" pitchFamily="34" charset="0"/>
              <a:cs typeface="Arial" pitchFamily="34" charset="0"/>
            </a:rPr>
            <a:t>2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sınıf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– 30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y-KG" sz="1500" kern="1200" dirty="0" smtClean="0">
              <a:latin typeface="Arial" pitchFamily="34" charset="0"/>
              <a:cs typeface="Arial" pitchFamily="34" charset="0"/>
            </a:rPr>
            <a:t>3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sınıf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– 24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y-KG" sz="1500" kern="1200" dirty="0" smtClean="0">
              <a:latin typeface="Arial" pitchFamily="34" charset="0"/>
              <a:cs typeface="Arial" pitchFamily="34" charset="0"/>
            </a:rPr>
            <a:t>4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sınıf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– 22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Artık sınıf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– 7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 öğrenci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469426"/>
        <a:ext cx="4122737" cy="1446412"/>
      </dsp:txXfrm>
    </dsp:sp>
    <dsp:sp modelId="{9166E417-AFA7-4694-9F14-789688789279}">
      <dsp:nvSpPr>
        <dsp:cNvPr id="0" name=""/>
        <dsp:cNvSpPr/>
      </dsp:nvSpPr>
      <dsp:spPr>
        <a:xfrm>
          <a:off x="0" y="1915838"/>
          <a:ext cx="412273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500" kern="1200" dirty="0" smtClean="0">
              <a:latin typeface="Arial" pitchFamily="34" charset="0"/>
              <a:cs typeface="Arial" pitchFamily="34" charset="0"/>
            </a:rPr>
            <a:t>2002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yılından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2012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 yılına kadar Bölümümüzden mezun olan öğrenci sayısı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– </a:t>
          </a:r>
          <a:r>
            <a:rPr lang="ky-KG" sz="15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262</a:t>
          </a:r>
          <a:endParaRPr lang="ru-RU" sz="15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9399" y="1975237"/>
        <a:ext cx="4003939" cy="10980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43B00-9D97-4501-9A0C-AA8E4B17A6EC}">
      <dsp:nvSpPr>
        <dsp:cNvPr id="0" name=""/>
        <dsp:cNvSpPr/>
      </dsp:nvSpPr>
      <dsp:spPr>
        <a:xfrm>
          <a:off x="0" y="0"/>
          <a:ext cx="4115256" cy="421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Yüksek Lisans 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(2011- 10,  2012-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20)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20589" y="20589"/>
        <a:ext cx="4074078" cy="380597"/>
      </dsp:txXfrm>
    </dsp:sp>
    <dsp:sp modelId="{2CE94F17-590F-4907-A91F-53DDCD1F01A0}">
      <dsp:nvSpPr>
        <dsp:cNvPr id="0" name=""/>
        <dsp:cNvSpPr/>
      </dsp:nvSpPr>
      <dsp:spPr>
        <a:xfrm>
          <a:off x="0" y="334037"/>
          <a:ext cx="4115256" cy="1171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659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Şu andaki öğrenci syısı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 – </a:t>
          </a:r>
          <a:r>
            <a:rPr lang="ru-RU" sz="1500" b="1" kern="1200" dirty="0" smtClean="0">
              <a:latin typeface="Arial" pitchFamily="34" charset="0"/>
              <a:cs typeface="Arial" pitchFamily="34" charset="0"/>
            </a:rPr>
            <a:t>20</a:t>
          </a:r>
          <a:endParaRPr lang="ru-RU" sz="15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latin typeface="Arial" pitchFamily="34" charset="0"/>
              <a:cs typeface="Arial" pitchFamily="34" charset="0"/>
            </a:rPr>
            <a:t>1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sınıf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 – 10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latin typeface="Arial" pitchFamily="34" charset="0"/>
              <a:cs typeface="Arial" pitchFamily="34" charset="0"/>
            </a:rPr>
            <a:t>2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sınıf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 – 6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öğrenci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smtClean="0">
              <a:latin typeface="Arial" pitchFamily="34" charset="0"/>
              <a:cs typeface="Arial" pitchFamily="34" charset="0"/>
            </a:rPr>
            <a:t>Yüksek Lisans Tezini hazırlamakta olanlar</a:t>
          </a:r>
          <a:r>
            <a:rPr lang="ru-RU" sz="1500" kern="1200" smtClean="0">
              <a:latin typeface="Arial" pitchFamily="34" charset="0"/>
              <a:cs typeface="Arial" pitchFamily="34" charset="0"/>
            </a:rPr>
            <a:t>– 4 </a:t>
          </a:r>
          <a:r>
            <a:rPr lang="tr-TR" sz="1500" kern="1200" smtClean="0">
              <a:latin typeface="Arial" pitchFamily="34" charset="0"/>
              <a:cs typeface="Arial" pitchFamily="34" charset="0"/>
            </a:rPr>
            <a:t>öğrenci 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Mezun olanlar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 – </a:t>
          </a:r>
          <a:r>
            <a:rPr lang="ru-RU" sz="1500" b="1" kern="1200" dirty="0" smtClean="0">
              <a:latin typeface="Arial" pitchFamily="34" charset="0"/>
              <a:cs typeface="Arial" pitchFamily="34" charset="0"/>
            </a:rPr>
            <a:t>9</a:t>
          </a:r>
          <a:endParaRPr lang="ru-RU" sz="1500" b="1" kern="1200" dirty="0">
            <a:solidFill>
              <a:schemeClr val="accent2"/>
            </a:solidFill>
            <a:latin typeface="Arial" pitchFamily="34" charset="0"/>
            <a:cs typeface="Arial" pitchFamily="34" charset="0"/>
          </a:endParaRPr>
        </a:p>
      </dsp:txBody>
      <dsp:txXfrm>
        <a:off x="0" y="334037"/>
        <a:ext cx="4115256" cy="1171144"/>
      </dsp:txXfrm>
    </dsp:sp>
    <dsp:sp modelId="{699DE307-DA45-480C-B5A3-2E895FD6819A}">
      <dsp:nvSpPr>
        <dsp:cNvPr id="0" name=""/>
        <dsp:cNvSpPr/>
      </dsp:nvSpPr>
      <dsp:spPr>
        <a:xfrm>
          <a:off x="0" y="1623937"/>
          <a:ext cx="4115256" cy="454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Doktora programının açılması planlanmaktadır</a:t>
          </a:r>
          <a:endParaRPr lang="ru-RU" sz="15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2175" y="1646112"/>
        <a:ext cx="4070906" cy="40990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EA973-123C-4A2E-A2B2-F0E1C9965C97}">
      <dsp:nvSpPr>
        <dsp:cNvPr id="0" name=""/>
        <dsp:cNvSpPr/>
      </dsp:nvSpPr>
      <dsp:spPr>
        <a:xfrm>
          <a:off x="0" y="0"/>
          <a:ext cx="4122737" cy="139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Dünya olimpiyatlarına katılım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6806" y="6806"/>
        <a:ext cx="4109125" cy="125809"/>
      </dsp:txXfrm>
    </dsp:sp>
    <dsp:sp modelId="{0124B839-0067-4ECE-ADAA-571AAB9BC1E2}">
      <dsp:nvSpPr>
        <dsp:cNvPr id="0" name=""/>
        <dsp:cNvSpPr/>
      </dsp:nvSpPr>
      <dsp:spPr>
        <a:xfrm>
          <a:off x="0" y="140869"/>
          <a:ext cx="4122737" cy="4715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7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latin typeface="Arial" pitchFamily="34" charset="0"/>
              <a:cs typeface="Arial" pitchFamily="34" charset="0"/>
            </a:rPr>
            <a:t>1977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yılı itibariyle 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IBM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Kompanyasının sponsorluğu altında  </a:t>
          </a:r>
          <a:r>
            <a:rPr lang="ru-RU" sz="1500" kern="1200" dirty="0" err="1" smtClean="0">
              <a:latin typeface="Arial" pitchFamily="34" charset="0"/>
              <a:cs typeface="Arial" pitchFamily="34" charset="0"/>
            </a:rPr>
            <a:t>Association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for Computing Machinery (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ACM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)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uluslararası örgütü her sene dünya ölçüsünde en popüler </a:t>
          </a:r>
          <a:r>
            <a:rPr lang="tr-TR" sz="1500" b="1" kern="1200" dirty="0" smtClean="0">
              <a:latin typeface="Arial" pitchFamily="34" charset="0"/>
              <a:cs typeface="Arial" pitchFamily="34" charset="0"/>
            </a:rPr>
            <a:t>Uluslararası Programlama Öğrenciler Olimpiyatı’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nı düzenlemektedir. 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(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International Collegiate Programming Contest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 – 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ICPC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ru-RU" sz="1500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1"/>
            </a:rPr>
            <a:t>http://</a:t>
          </a:r>
          <a:r>
            <a:rPr lang="en-US" sz="1500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1"/>
            </a:rPr>
            <a:t>icpc</a:t>
          </a:r>
          <a:r>
            <a:rPr lang="ru-RU" sz="1500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1"/>
            </a:rPr>
            <a:t>.baylor.edu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). 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Bölümümüz öğrencileri 4 yıldır bu Olimpiyatın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¼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finalını kazanmaktadır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(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Kırgızistandaki Üniversite öğrencileri arasında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),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½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finalına geçerek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Rusya Federasyonunun Barnaul şehrinde Olimpiyata katılmaktadırlar. 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140869"/>
        <a:ext cx="4122737" cy="471543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B858D-3558-47EE-9513-98DDDAA1C2BA}">
      <dsp:nvSpPr>
        <dsp:cNvPr id="0" name=""/>
        <dsp:cNvSpPr/>
      </dsp:nvSpPr>
      <dsp:spPr>
        <a:xfrm>
          <a:off x="0" y="3151807"/>
          <a:ext cx="412273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Seçmeli derslerin sayısını arttırma</a:t>
          </a: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59399" y="3211206"/>
        <a:ext cx="4003939" cy="1098002"/>
      </dsp:txXfrm>
    </dsp:sp>
    <dsp:sp modelId="{A507A9BC-048D-49A5-B5C9-2B0D0589789B}">
      <dsp:nvSpPr>
        <dsp:cNvPr id="0" name=""/>
        <dsp:cNvSpPr/>
      </dsp:nvSpPr>
      <dsp:spPr>
        <a:xfrm>
          <a:off x="0" y="199475"/>
          <a:ext cx="412273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Her öğretim elemanı kendi bilimsel çalışmalarına göre  zorunlu dersler verecektir</a:t>
          </a: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59399" y="258874"/>
        <a:ext cx="4003939" cy="1098002"/>
      </dsp:txXfrm>
    </dsp:sp>
    <dsp:sp modelId="{4B005E61-49F2-4651-86E7-787FF6C07BF2}">
      <dsp:nvSpPr>
        <dsp:cNvPr id="0" name=""/>
        <dsp:cNvSpPr/>
      </dsp:nvSpPr>
      <dsp:spPr>
        <a:xfrm>
          <a:off x="0" y="1639639"/>
          <a:ext cx="412273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Öğretim elemanı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2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zorunlu ve buna devam olarak 3-5 seçmeli ders verecektir. </a:t>
          </a: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59399" y="1699038"/>
        <a:ext cx="4003939" cy="1098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B858D-3558-47EE-9513-98DDDAA1C2BA}">
      <dsp:nvSpPr>
        <dsp:cNvPr id="0" name=""/>
        <dsp:cNvSpPr/>
      </dsp:nvSpPr>
      <dsp:spPr>
        <a:xfrm>
          <a:off x="0" y="3151807"/>
          <a:ext cx="412273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Şu anda toplam olarak 9 seçmeli ders ve programda ise öğrenciler için yaklaşık 6 seçmeli ders vardır. </a:t>
          </a: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59399" y="3211206"/>
        <a:ext cx="4003939" cy="1098002"/>
      </dsp:txXfrm>
    </dsp:sp>
    <dsp:sp modelId="{A507A9BC-048D-49A5-B5C9-2B0D0589789B}">
      <dsp:nvSpPr>
        <dsp:cNvPr id="0" name=""/>
        <dsp:cNvSpPr/>
      </dsp:nvSpPr>
      <dsp:spPr>
        <a:xfrm>
          <a:off x="0" y="199475"/>
          <a:ext cx="412273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Bilimsel faaliyetler ile derslerin denkliği çok zayıftır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Öğretim elemanların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sadece 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50%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’si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 denk gelmektedir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Toplam olarak 15 öğretim elemanı vardır.</a:t>
          </a: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59399" y="258874"/>
        <a:ext cx="4003939" cy="1098002"/>
      </dsp:txXfrm>
    </dsp:sp>
    <dsp:sp modelId="{4B005E61-49F2-4651-86E7-787FF6C07BF2}">
      <dsp:nvSpPr>
        <dsp:cNvPr id="0" name=""/>
        <dsp:cNvSpPr/>
      </dsp:nvSpPr>
      <dsp:spPr>
        <a:xfrm>
          <a:off x="0" y="1639639"/>
          <a:ext cx="412273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Bazı öğretim elemanı 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0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bazıları ise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4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zorunlu ders vermektedir. </a:t>
          </a: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59399" y="1699038"/>
        <a:ext cx="4003939" cy="109800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9EEB1-A684-4536-87C2-CC5392799C8D}">
      <dsp:nvSpPr>
        <dsp:cNvPr id="0" name=""/>
        <dsp:cNvSpPr/>
      </dsp:nvSpPr>
      <dsp:spPr>
        <a:xfrm>
          <a:off x="0" y="42830"/>
          <a:ext cx="4122737" cy="667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Maddi teknik bazı geliştirme planları 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</dsp:txBody>
      <dsp:txXfrm>
        <a:off x="32563" y="75393"/>
        <a:ext cx="4057611" cy="601940"/>
      </dsp:txXfrm>
    </dsp:sp>
    <dsp:sp modelId="{CD760A3F-C5E5-4651-91C9-87F92C43F117}">
      <dsp:nvSpPr>
        <dsp:cNvPr id="0" name=""/>
        <dsp:cNvSpPr/>
      </dsp:nvSpPr>
      <dsp:spPr>
        <a:xfrm>
          <a:off x="0" y="687792"/>
          <a:ext cx="4122737" cy="951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7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y-KG" sz="1500" b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“</a:t>
          </a:r>
          <a:r>
            <a:rPr lang="tr-TR" sz="1500" b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Sayısal elektronik</a:t>
          </a:r>
          <a:r>
            <a:rPr lang="ky-KG" sz="1500" b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” </a:t>
          </a:r>
          <a:r>
            <a:rPr lang="tr-TR" sz="1500" b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laboratuvarını kurma</a:t>
          </a:r>
          <a:r>
            <a:rPr lang="ky-KG" sz="1500" b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 (</a:t>
          </a:r>
          <a:r>
            <a:rPr lang="tr-TR" sz="1500" b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Bilgisyarlar alınmıştır</a:t>
          </a:r>
          <a:r>
            <a:rPr lang="ky-KG" sz="1500" b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)</a:t>
          </a:r>
          <a:endParaRPr lang="ru-RU" sz="1500" b="0" kern="1200" dirty="0">
            <a:solidFill>
              <a:schemeClr val="accent2"/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b="0" kern="12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rPr>
            <a:t>Genel laboratuvarının bilgisayar şekillerini yenileme</a:t>
          </a:r>
          <a:endParaRPr lang="ru-RU" sz="1500" b="0" kern="1200" dirty="0">
            <a:solidFill>
              <a:schemeClr val="accent2"/>
            </a:solidFill>
            <a:latin typeface="Arial" pitchFamily="34" charset="0"/>
            <a:cs typeface="Arial" pitchFamily="34" charset="0"/>
          </a:endParaRPr>
        </a:p>
      </dsp:txBody>
      <dsp:txXfrm>
        <a:off x="0" y="687792"/>
        <a:ext cx="4122737" cy="951258"/>
      </dsp:txXfrm>
    </dsp:sp>
    <dsp:sp modelId="{605A25D0-745C-48A4-BEDC-C65C8D6F6340}">
      <dsp:nvSpPr>
        <dsp:cNvPr id="0" name=""/>
        <dsp:cNvSpPr/>
      </dsp:nvSpPr>
      <dsp:spPr>
        <a:xfrm>
          <a:off x="0" y="1615869"/>
          <a:ext cx="4122737" cy="792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Sayısal elektronik laboratuvarına gereken donanımlar 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</dsp:txBody>
      <dsp:txXfrm>
        <a:off x="38691" y="1654560"/>
        <a:ext cx="4045355" cy="715210"/>
      </dsp:txXfrm>
    </dsp:sp>
    <dsp:sp modelId="{184FCF98-C2AE-45B9-AA51-B8286A3C8976}">
      <dsp:nvSpPr>
        <dsp:cNvPr id="0" name=""/>
        <dsp:cNvSpPr/>
      </dsp:nvSpPr>
      <dsp:spPr>
        <a:xfrm>
          <a:off x="0" y="2431642"/>
          <a:ext cx="4122737" cy="26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7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Bilgisayarlar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Elektrik kaynaklar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Fonksiyonel jeneratörler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Multimetreler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Vatmetreler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Osilograflar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 smtClean="0">
              <a:latin typeface="Arial" pitchFamily="34" charset="0"/>
              <a:cs typeface="Arial" pitchFamily="34" charset="0"/>
            </a:rPr>
            <a:t>Breadboard;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 smtClean="0">
              <a:latin typeface="Arial" pitchFamily="34" charset="0"/>
              <a:cs typeface="Arial" pitchFamily="34" charset="0"/>
            </a:rPr>
            <a:t>Electronic Workbench </a:t>
          </a: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Programı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 smtClean="0">
              <a:latin typeface="Arial" pitchFamily="34" charset="0"/>
              <a:cs typeface="Arial" pitchFamily="34" charset="0"/>
            </a:rPr>
            <a:t>MATLAB </a:t>
          </a: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Programı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kern="1200" dirty="0" smtClean="0">
              <a:latin typeface="Arial" pitchFamily="34" charset="0"/>
              <a:cs typeface="Arial" pitchFamily="34" charset="0"/>
            </a:rPr>
            <a:t>PIC-</a:t>
          </a: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programatör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500" b="0" kern="1200" dirty="0" smtClean="0">
              <a:latin typeface="Arial" pitchFamily="34" charset="0"/>
              <a:cs typeface="Arial" pitchFamily="34" charset="0"/>
            </a:rPr>
            <a:t>PIC </a:t>
          </a: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için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0" kern="1200" dirty="0" smtClean="0">
              <a:latin typeface="Arial" pitchFamily="34" charset="0"/>
              <a:cs typeface="Arial" pitchFamily="34" charset="0"/>
            </a:rPr>
            <a:t>C </a:t>
          </a: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dilinin 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derlemecesi</a:t>
          </a:r>
          <a:r>
            <a:rPr lang="ru-RU" sz="1500" b="0" kern="1200" dirty="0" smtClean="0">
              <a:latin typeface="Arial" pitchFamily="34" charset="0"/>
              <a:cs typeface="Arial" pitchFamily="34" charset="0"/>
            </a:rPr>
            <a:t>. </a:t>
          </a:r>
          <a:endParaRPr lang="ru-RU" sz="1500" b="0" kern="1200" dirty="0">
            <a:latin typeface="Arial" pitchFamily="34" charset="0"/>
            <a:cs typeface="Arial" pitchFamily="34" charset="0"/>
          </a:endParaRPr>
        </a:p>
      </dsp:txBody>
      <dsp:txXfrm>
        <a:off x="0" y="2431642"/>
        <a:ext cx="4122737" cy="262137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A21E4-9590-4301-9E77-85B7756A09C2}">
      <dsp:nvSpPr>
        <dsp:cNvPr id="0" name=""/>
        <dsp:cNvSpPr/>
      </dsp:nvSpPr>
      <dsp:spPr>
        <a:xfrm>
          <a:off x="0" y="96310"/>
          <a:ext cx="4286250" cy="597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Sayısal elektronik laboratuvarında verilecek dersler 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29183" y="125493"/>
        <a:ext cx="4227884" cy="539460"/>
      </dsp:txXfrm>
    </dsp:sp>
    <dsp:sp modelId="{F66B11F3-F168-4924-AE18-1C25DE4CFE8D}">
      <dsp:nvSpPr>
        <dsp:cNvPr id="0" name=""/>
        <dsp:cNvSpPr/>
      </dsp:nvSpPr>
      <dsp:spPr>
        <a:xfrm>
          <a:off x="0" y="747576"/>
          <a:ext cx="4286250" cy="168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88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BİL-221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Elektroteknik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BİL-224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Mantıksal tasarlama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BİL-228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Sayısal elektroniğe giriş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BİL-376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Gömülü sistem geliştirmeye giriş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BİL-377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Sayısal sinyal işleme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BİL-378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Mikro İşlemciler ve Çevirme Dili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BİL-343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Bilgisayar yapısı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747576"/>
        <a:ext cx="4286250" cy="1681875"/>
      </dsp:txXfrm>
    </dsp:sp>
    <dsp:sp modelId="{3E9A72D2-B1BA-4BAE-88DD-CDB80DEE234F}">
      <dsp:nvSpPr>
        <dsp:cNvPr id="0" name=""/>
        <dsp:cNvSpPr/>
      </dsp:nvSpPr>
      <dsp:spPr>
        <a:xfrm>
          <a:off x="0" y="2502118"/>
          <a:ext cx="4286250" cy="695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>
              <a:latin typeface="Arial" pitchFamily="34" charset="0"/>
              <a:cs typeface="Arial" pitchFamily="34" charset="0"/>
            </a:rPr>
            <a:t>Sayısal elektronik laboratuvarında kullanılacak materyaller 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33934" y="2536052"/>
        <a:ext cx="4218382" cy="627277"/>
      </dsp:txXfrm>
    </dsp:sp>
    <dsp:sp modelId="{47850C17-467D-4427-89B8-B98900E31670}">
      <dsp:nvSpPr>
        <dsp:cNvPr id="0" name=""/>
        <dsp:cNvSpPr/>
      </dsp:nvSpPr>
      <dsp:spPr>
        <a:xfrm>
          <a:off x="0" y="3269919"/>
          <a:ext cx="4286250" cy="158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88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Connectors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Zincir elementi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: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rezistör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kondensatör ve indüktör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transformator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diod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stabilitron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BJT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ve 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MOSFET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çeşitli transistörler, anahtarlar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,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trimpot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vb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Çipler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latin typeface="Arial" pitchFamily="34" charset="0"/>
              <a:cs typeface="Arial" pitchFamily="34" charset="0"/>
            </a:rPr>
            <a:t>PIC16F877A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mikrokontroller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3269919"/>
        <a:ext cx="4286250" cy="15809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A21E4-9590-4301-9E77-85B7756A09C2}">
      <dsp:nvSpPr>
        <dsp:cNvPr id="0" name=""/>
        <dsp:cNvSpPr/>
      </dsp:nvSpPr>
      <dsp:spPr>
        <a:xfrm>
          <a:off x="0" y="0"/>
          <a:ext cx="8664897" cy="1396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rial" pitchFamily="34" charset="0"/>
              <a:cs typeface="Arial" pitchFamily="34" charset="0"/>
            </a:rPr>
            <a:t>Doktora Programını açma</a:t>
          </a:r>
          <a:endParaRPr lang="ru-RU" sz="3200" kern="1200" dirty="0">
            <a:latin typeface="Arial" pitchFamily="34" charset="0"/>
            <a:cs typeface="Arial" pitchFamily="34" charset="0"/>
          </a:endParaRPr>
        </a:p>
      </dsp:txBody>
      <dsp:txXfrm>
        <a:off x="68188" y="68188"/>
        <a:ext cx="8528521" cy="1260467"/>
      </dsp:txXfrm>
    </dsp:sp>
    <dsp:sp modelId="{773CD900-AC6F-40E6-8135-3E5E698B50FC}">
      <dsp:nvSpPr>
        <dsp:cNvPr id="0" name=""/>
        <dsp:cNvSpPr/>
      </dsp:nvSpPr>
      <dsp:spPr>
        <a:xfrm>
          <a:off x="0" y="1267338"/>
          <a:ext cx="8664897" cy="1624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b="0" kern="1200" dirty="0" smtClean="0">
              <a:latin typeface="Arial" pitchFamily="34" charset="0"/>
              <a:cs typeface="Arial" pitchFamily="34" charset="0"/>
            </a:rPr>
            <a:t>Öğretim elemanlarının kalite ve sayısını yükseltme</a:t>
          </a:r>
          <a:endParaRPr lang="ru-RU" sz="4300" kern="1200" dirty="0">
            <a:latin typeface="Arial" pitchFamily="34" charset="0"/>
            <a:cs typeface="Arial" pitchFamily="34" charset="0"/>
          </a:endParaRPr>
        </a:p>
      </dsp:txBody>
      <dsp:txXfrm>
        <a:off x="79289" y="1346627"/>
        <a:ext cx="8506319" cy="1465656"/>
      </dsp:txXfrm>
    </dsp:sp>
    <dsp:sp modelId="{A271DA83-290A-47C0-86BC-28D81E800129}">
      <dsp:nvSpPr>
        <dsp:cNvPr id="0" name=""/>
        <dsp:cNvSpPr/>
      </dsp:nvSpPr>
      <dsp:spPr>
        <a:xfrm>
          <a:off x="0" y="3116322"/>
          <a:ext cx="8664897" cy="1624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b="0" kern="1200" dirty="0" smtClean="0">
              <a:latin typeface="Arial" pitchFamily="34" charset="0"/>
              <a:cs typeface="Arial" pitchFamily="34" charset="0"/>
            </a:rPr>
            <a:t>Yeni Programa geçme ve Yandal</a:t>
          </a:r>
          <a:r>
            <a:rPr lang="en-US" sz="43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4300" b="0" kern="1200" dirty="0" smtClean="0">
              <a:latin typeface="Arial" pitchFamily="34" charset="0"/>
              <a:cs typeface="Arial" pitchFamily="34" charset="0"/>
            </a:rPr>
            <a:t>Programları oluşturma</a:t>
          </a:r>
          <a:endParaRPr lang="ru-RU" sz="4300" kern="1200" dirty="0">
            <a:latin typeface="Arial" pitchFamily="34" charset="0"/>
            <a:cs typeface="Arial" pitchFamily="34" charset="0"/>
          </a:endParaRPr>
        </a:p>
      </dsp:txBody>
      <dsp:txXfrm>
        <a:off x="79289" y="3195611"/>
        <a:ext cx="8506319" cy="1465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DE764-838D-4E56-A0D0-6B454173FB47}">
      <dsp:nvSpPr>
        <dsp:cNvPr id="0" name=""/>
        <dsp:cNvSpPr/>
      </dsp:nvSpPr>
      <dsp:spPr>
        <a:xfrm>
          <a:off x="0" y="24666"/>
          <a:ext cx="2571768" cy="2803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Prof.Dr.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13687" y="38353"/>
        <a:ext cx="2544394" cy="252998"/>
      </dsp:txXfrm>
    </dsp:sp>
    <dsp:sp modelId="{51940B33-8D75-475B-96B3-1714BBC2A4DE}">
      <dsp:nvSpPr>
        <dsp:cNvPr id="0" name=""/>
        <dsp:cNvSpPr/>
      </dsp:nvSpPr>
      <dsp:spPr>
        <a:xfrm>
          <a:off x="0" y="308939"/>
          <a:ext cx="2571768" cy="34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54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Ulan BRİMKULOV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308939"/>
        <a:ext cx="2571768" cy="344985"/>
      </dsp:txXfrm>
    </dsp:sp>
    <dsp:sp modelId="{F92455CF-5DB3-432A-8CA4-75B2330BF61F}">
      <dsp:nvSpPr>
        <dsp:cNvPr id="0" name=""/>
        <dsp:cNvSpPr/>
      </dsp:nvSpPr>
      <dsp:spPr>
        <a:xfrm>
          <a:off x="0" y="655379"/>
          <a:ext cx="2571768" cy="366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Doç.Dr.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17891" y="673270"/>
        <a:ext cx="2535986" cy="330710"/>
      </dsp:txXfrm>
    </dsp:sp>
    <dsp:sp modelId="{5006291D-1CA5-43E5-AFE2-24361BA534B7}">
      <dsp:nvSpPr>
        <dsp:cNvPr id="0" name=""/>
        <dsp:cNvSpPr/>
      </dsp:nvSpPr>
      <dsp:spPr>
        <a:xfrm>
          <a:off x="0" y="1101398"/>
          <a:ext cx="2571768" cy="878027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54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Bakıt ŞARŞEMBAYEV</a:t>
          </a:r>
          <a:endParaRPr lang="ru-RU" sz="15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Zaöirgül KAZAKBAEVA</a:t>
          </a:r>
          <a:endParaRPr lang="tr-TR" sz="15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Rayımbek SULTANOV</a:t>
          </a:r>
          <a:endParaRPr lang="tr-TR" sz="15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1101398"/>
        <a:ext cx="2571768" cy="878027"/>
      </dsp:txXfrm>
    </dsp:sp>
    <dsp:sp modelId="{5E0C9FF5-C3BC-4EED-B005-3A6A1818538E}">
      <dsp:nvSpPr>
        <dsp:cNvPr id="0" name=""/>
        <dsp:cNvSpPr/>
      </dsp:nvSpPr>
      <dsp:spPr>
        <a:xfrm>
          <a:off x="0" y="1875051"/>
          <a:ext cx="2571768" cy="262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Yrd.Doç.Dr.</a:t>
          </a:r>
          <a:endParaRPr lang="tr-TR" sz="15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2827" y="1887878"/>
        <a:ext cx="2546114" cy="237108"/>
      </dsp:txXfrm>
    </dsp:sp>
    <dsp:sp modelId="{7F742CDA-D3C4-44A5-B6F5-21052628B8FA}">
      <dsp:nvSpPr>
        <dsp:cNvPr id="0" name=""/>
        <dsp:cNvSpPr/>
      </dsp:nvSpPr>
      <dsp:spPr>
        <a:xfrm>
          <a:off x="0" y="2157307"/>
          <a:ext cx="2571768" cy="31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54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Mehmet TEKEREK</a:t>
          </a: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0" y="2157307"/>
        <a:ext cx="2571768" cy="318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817BE-F510-409E-902C-D909AEC512D4}">
      <dsp:nvSpPr>
        <dsp:cNvPr id="0" name=""/>
        <dsp:cNvSpPr/>
      </dsp:nvSpPr>
      <dsp:spPr>
        <a:xfrm>
          <a:off x="0" y="23591"/>
          <a:ext cx="2500330" cy="495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DSÜ Öğretim elemanları</a:t>
          </a:r>
          <a:endParaRPr lang="ru-RU" sz="1500" kern="1200" dirty="0"/>
        </a:p>
      </dsp:txBody>
      <dsp:txXfrm>
        <a:off x="24205" y="47796"/>
        <a:ext cx="2451920" cy="447424"/>
      </dsp:txXfrm>
    </dsp:sp>
    <dsp:sp modelId="{9CEBFB83-E065-4EF8-A536-84B21B2D3BE8}">
      <dsp:nvSpPr>
        <dsp:cNvPr id="0" name=""/>
        <dsp:cNvSpPr/>
      </dsp:nvSpPr>
      <dsp:spPr>
        <a:xfrm>
          <a:off x="0" y="520437"/>
          <a:ext cx="2500330" cy="762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385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Burul BALTOBAEVA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Payaz EŞENKULOV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Aliya AŞERALİEVA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520437"/>
        <a:ext cx="2500330" cy="7627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96E9E-3FAF-4DE2-B37B-779776E3C657}">
      <dsp:nvSpPr>
        <dsp:cNvPr id="0" name=""/>
        <dsp:cNvSpPr/>
      </dsp:nvSpPr>
      <dsp:spPr>
        <a:xfrm>
          <a:off x="100450" y="0"/>
          <a:ext cx="2166417" cy="5534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Bilgisayar Mühendisliği Bölümü</a:t>
          </a:r>
          <a:endParaRPr lang="en-US" sz="1700" kern="1200" dirty="0"/>
        </a:p>
      </dsp:txBody>
      <dsp:txXfrm>
        <a:off x="116661" y="16211"/>
        <a:ext cx="2133995" cy="521064"/>
      </dsp:txXfrm>
    </dsp:sp>
    <dsp:sp modelId="{670508FD-00F8-4105-95A8-B72CDE2FE590}">
      <dsp:nvSpPr>
        <dsp:cNvPr id="0" name=""/>
        <dsp:cNvSpPr/>
      </dsp:nvSpPr>
      <dsp:spPr>
        <a:xfrm>
          <a:off x="317092" y="553486"/>
          <a:ext cx="153037" cy="127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56"/>
              </a:lnTo>
              <a:lnTo>
                <a:pt x="153037" y="127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9D73-E9BA-4C7A-BDF2-1B7D48271386}">
      <dsp:nvSpPr>
        <dsp:cNvPr id="0" name=""/>
        <dsp:cNvSpPr/>
      </dsp:nvSpPr>
      <dsp:spPr>
        <a:xfrm>
          <a:off x="470130" y="567638"/>
          <a:ext cx="1897800" cy="2266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600" b="1" kern="1200" dirty="0" smtClean="0"/>
            <a:t>1 </a:t>
          </a:r>
          <a:r>
            <a:rPr lang="tr-TR" sz="1600" b="1" kern="1200" dirty="0" smtClean="0"/>
            <a:t>Prof.Dr.</a:t>
          </a:r>
          <a:endParaRPr lang="en-US" sz="1600" b="1" kern="1200" dirty="0"/>
        </a:p>
      </dsp:txBody>
      <dsp:txXfrm>
        <a:off x="481192" y="578700"/>
        <a:ext cx="1875676" cy="204486"/>
      </dsp:txXfrm>
    </dsp:sp>
    <dsp:sp modelId="{F28DF2C4-ADBF-4BED-B4D9-E183AB9C76F8}">
      <dsp:nvSpPr>
        <dsp:cNvPr id="0" name=""/>
        <dsp:cNvSpPr/>
      </dsp:nvSpPr>
      <dsp:spPr>
        <a:xfrm>
          <a:off x="317092" y="553486"/>
          <a:ext cx="153037" cy="415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489"/>
              </a:lnTo>
              <a:lnTo>
                <a:pt x="153037" y="4154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61C7C-57EE-4852-96C1-317F88EF413B}">
      <dsp:nvSpPr>
        <dsp:cNvPr id="0" name=""/>
        <dsp:cNvSpPr/>
      </dsp:nvSpPr>
      <dsp:spPr>
        <a:xfrm>
          <a:off x="470130" y="855670"/>
          <a:ext cx="1897800" cy="2266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600" b="1" kern="1200" dirty="0" smtClean="0"/>
            <a:t>3 </a:t>
          </a:r>
          <a:r>
            <a:rPr lang="tr-TR" sz="1600" b="1" kern="1200" dirty="0" smtClean="0"/>
            <a:t>Doç.Dr.</a:t>
          </a:r>
          <a:endParaRPr lang="en-US" sz="1600" b="1" kern="1200" dirty="0"/>
        </a:p>
      </dsp:txBody>
      <dsp:txXfrm>
        <a:off x="481192" y="866732"/>
        <a:ext cx="1875676" cy="204486"/>
      </dsp:txXfrm>
    </dsp:sp>
    <dsp:sp modelId="{703C61BC-72EB-4608-A645-C008C1D90EC1}">
      <dsp:nvSpPr>
        <dsp:cNvPr id="0" name=""/>
        <dsp:cNvSpPr/>
      </dsp:nvSpPr>
      <dsp:spPr>
        <a:xfrm>
          <a:off x="317092" y="553486"/>
          <a:ext cx="149779" cy="993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303"/>
              </a:lnTo>
              <a:lnTo>
                <a:pt x="149779" y="9933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1BA9D-5FBA-4A0F-87AB-EBF7A5B405E1}">
      <dsp:nvSpPr>
        <dsp:cNvPr id="0" name=""/>
        <dsp:cNvSpPr/>
      </dsp:nvSpPr>
      <dsp:spPr>
        <a:xfrm>
          <a:off x="466871" y="1147202"/>
          <a:ext cx="1909392" cy="799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</a:t>
          </a:r>
          <a:r>
            <a:rPr lang="tr-TR" sz="1600" b="1" kern="1200" dirty="0" smtClean="0"/>
            <a:t>Yrd.Doç.Dr.</a:t>
          </a:r>
          <a:endParaRPr lang="en-US" sz="1600" b="1" kern="1200" dirty="0"/>
        </a:p>
      </dsp:txBody>
      <dsp:txXfrm>
        <a:off x="490278" y="1170609"/>
        <a:ext cx="1862578" cy="752361"/>
      </dsp:txXfrm>
    </dsp:sp>
    <dsp:sp modelId="{C6D57497-F82A-40E0-9110-24764BC9501D}">
      <dsp:nvSpPr>
        <dsp:cNvPr id="0" name=""/>
        <dsp:cNvSpPr/>
      </dsp:nvSpPr>
      <dsp:spPr>
        <a:xfrm>
          <a:off x="317092" y="553486"/>
          <a:ext cx="153037" cy="1506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195"/>
              </a:lnTo>
              <a:lnTo>
                <a:pt x="153037" y="1506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0AE40-7E4A-474F-8FDC-A837ACAE9C9A}">
      <dsp:nvSpPr>
        <dsp:cNvPr id="0" name=""/>
        <dsp:cNvSpPr/>
      </dsp:nvSpPr>
      <dsp:spPr>
        <a:xfrm>
          <a:off x="470130" y="1946377"/>
          <a:ext cx="2087579" cy="2266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600" b="1" kern="1200" dirty="0" smtClean="0"/>
            <a:t>7 </a:t>
          </a:r>
          <a:r>
            <a:rPr lang="tr-TR" sz="1600" b="1" kern="1200" dirty="0" smtClean="0"/>
            <a:t>Öğretim Görevlisi</a:t>
          </a:r>
          <a:endParaRPr lang="en-US" sz="1600" b="1" kern="1200" dirty="0"/>
        </a:p>
      </dsp:txBody>
      <dsp:txXfrm>
        <a:off x="481192" y="1957439"/>
        <a:ext cx="2065455" cy="204486"/>
      </dsp:txXfrm>
    </dsp:sp>
    <dsp:sp modelId="{D2D82BED-6E29-4488-BC68-B4DDB1CFD979}">
      <dsp:nvSpPr>
        <dsp:cNvPr id="0" name=""/>
        <dsp:cNvSpPr/>
      </dsp:nvSpPr>
      <dsp:spPr>
        <a:xfrm>
          <a:off x="317092" y="553486"/>
          <a:ext cx="153033" cy="2571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1982"/>
              </a:lnTo>
              <a:lnTo>
                <a:pt x="153033" y="25719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7FDBB-6285-4EC7-9904-DE7191BB945D}">
      <dsp:nvSpPr>
        <dsp:cNvPr id="0" name=""/>
        <dsp:cNvSpPr/>
      </dsp:nvSpPr>
      <dsp:spPr>
        <a:xfrm>
          <a:off x="470125" y="2988370"/>
          <a:ext cx="2087579" cy="2741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600" b="1" kern="1200" dirty="0" smtClean="0"/>
            <a:t>3 </a:t>
          </a:r>
          <a:r>
            <a:rPr lang="tr-TR" sz="1600" b="1" kern="1200" dirty="0" smtClean="0"/>
            <a:t>Araş.Gör.</a:t>
          </a:r>
          <a:endParaRPr lang="en-US" sz="1600" b="1" kern="1200" dirty="0"/>
        </a:p>
      </dsp:txBody>
      <dsp:txXfrm>
        <a:off x="483510" y="3001755"/>
        <a:ext cx="2060809" cy="247427"/>
      </dsp:txXfrm>
    </dsp:sp>
    <dsp:sp modelId="{6B16DCF0-E208-4D2A-8519-CAB16035E36B}">
      <dsp:nvSpPr>
        <dsp:cNvPr id="0" name=""/>
        <dsp:cNvSpPr/>
      </dsp:nvSpPr>
      <dsp:spPr>
        <a:xfrm>
          <a:off x="317092" y="553486"/>
          <a:ext cx="153037" cy="2018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678"/>
              </a:lnTo>
              <a:lnTo>
                <a:pt x="153037" y="20186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FF43-2481-46FD-87D0-3FEE2A246216}">
      <dsp:nvSpPr>
        <dsp:cNvPr id="0" name=""/>
        <dsp:cNvSpPr/>
      </dsp:nvSpPr>
      <dsp:spPr>
        <a:xfrm>
          <a:off x="470130" y="2232195"/>
          <a:ext cx="2087579" cy="6799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600" b="1" kern="1200" dirty="0" smtClean="0"/>
            <a:t>3 </a:t>
          </a:r>
          <a:r>
            <a:rPr lang="tr-TR" sz="1600" b="1" kern="1200" dirty="0" smtClean="0"/>
            <a:t>DSÜ Öğr. elemanları</a:t>
          </a:r>
          <a:endParaRPr lang="en-US" sz="1600" b="1" kern="1200" dirty="0"/>
        </a:p>
      </dsp:txBody>
      <dsp:txXfrm>
        <a:off x="503322" y="2265387"/>
        <a:ext cx="2021195" cy="613554"/>
      </dsp:txXfrm>
    </dsp:sp>
    <dsp:sp modelId="{76113E09-0D29-451A-97A3-29FD4AAECFCD}">
      <dsp:nvSpPr>
        <dsp:cNvPr id="0" name=""/>
        <dsp:cNvSpPr/>
      </dsp:nvSpPr>
      <dsp:spPr>
        <a:xfrm>
          <a:off x="317092" y="553486"/>
          <a:ext cx="154121" cy="2912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296"/>
              </a:lnTo>
              <a:lnTo>
                <a:pt x="154121" y="2912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2DA25-5762-44F7-AE43-3BF9A3649703}">
      <dsp:nvSpPr>
        <dsp:cNvPr id="0" name=""/>
        <dsp:cNvSpPr/>
      </dsp:nvSpPr>
      <dsp:spPr>
        <a:xfrm>
          <a:off x="471213" y="3318566"/>
          <a:ext cx="1915365" cy="294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600" b="1" kern="1200" dirty="0" smtClean="0"/>
            <a:t>1 </a:t>
          </a:r>
          <a:r>
            <a:rPr lang="tr-TR" sz="1600" b="1" kern="1200" dirty="0" smtClean="0"/>
            <a:t>Laborant </a:t>
          </a:r>
          <a:endParaRPr lang="en-US" sz="1600" b="1" kern="1200" dirty="0"/>
        </a:p>
      </dsp:txBody>
      <dsp:txXfrm>
        <a:off x="479837" y="3327190"/>
        <a:ext cx="1898117" cy="277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817BE-F510-409E-902C-D909AEC512D4}">
      <dsp:nvSpPr>
        <dsp:cNvPr id="0" name=""/>
        <dsp:cNvSpPr/>
      </dsp:nvSpPr>
      <dsp:spPr>
        <a:xfrm>
          <a:off x="0" y="0"/>
          <a:ext cx="2500330" cy="7437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Araştırma Görevlileri</a:t>
          </a:r>
          <a:endParaRPr lang="ru-RU" sz="1500" kern="1200" dirty="0"/>
        </a:p>
      </dsp:txBody>
      <dsp:txXfrm>
        <a:off x="36307" y="36307"/>
        <a:ext cx="2427716" cy="671137"/>
      </dsp:txXfrm>
    </dsp:sp>
    <dsp:sp modelId="{9CEBFB83-E065-4EF8-A536-84B21B2D3BE8}">
      <dsp:nvSpPr>
        <dsp:cNvPr id="0" name=""/>
        <dsp:cNvSpPr/>
      </dsp:nvSpPr>
      <dsp:spPr>
        <a:xfrm>
          <a:off x="0" y="819421"/>
          <a:ext cx="2500330" cy="809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385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Bahoriddin DUŞABAEV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Pamir  KARAZAKOV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Kadır MOMUNALİEV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819421"/>
        <a:ext cx="2500330" cy="809074"/>
      </dsp:txXfrm>
    </dsp:sp>
    <dsp:sp modelId="{D325ECC4-9495-4458-BF4C-8822434C10DE}">
      <dsp:nvSpPr>
        <dsp:cNvPr id="0" name=""/>
        <dsp:cNvSpPr/>
      </dsp:nvSpPr>
      <dsp:spPr>
        <a:xfrm>
          <a:off x="0" y="1541482"/>
          <a:ext cx="2500330" cy="4027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Laborant</a:t>
          </a:r>
          <a:endParaRPr lang="ru-RU" sz="1500" kern="1200" dirty="0"/>
        </a:p>
      </dsp:txBody>
      <dsp:txXfrm>
        <a:off x="19660" y="1561142"/>
        <a:ext cx="2461010" cy="363419"/>
      </dsp:txXfrm>
    </dsp:sp>
    <dsp:sp modelId="{CF994608-A8DC-4941-8121-D8D4B7DF2C67}">
      <dsp:nvSpPr>
        <dsp:cNvPr id="0" name=""/>
        <dsp:cNvSpPr/>
      </dsp:nvSpPr>
      <dsp:spPr>
        <a:xfrm>
          <a:off x="0" y="1971228"/>
          <a:ext cx="2500330" cy="180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385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/>
            <a:t>Tilek MAYTIKOV</a:t>
          </a:r>
          <a:endParaRPr lang="ru-RU" sz="1500" kern="1200" dirty="0"/>
        </a:p>
      </dsp:txBody>
      <dsp:txXfrm>
        <a:off x="0" y="1971228"/>
        <a:ext cx="2500330" cy="1807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9F9AF-488B-4907-B791-C07216498FCB}">
      <dsp:nvSpPr>
        <dsp:cNvPr id="0" name=""/>
        <dsp:cNvSpPr/>
      </dsp:nvSpPr>
      <dsp:spPr>
        <a:xfrm>
          <a:off x="0" y="576065"/>
          <a:ext cx="4032448" cy="7516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Öğretim elemanlarının orta yaş dağılımı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- 44.</a:t>
          </a:r>
          <a:endParaRPr lang="tr-TR" sz="1500" kern="1200" dirty="0">
            <a:latin typeface="Arial" pitchFamily="34" charset="0"/>
            <a:cs typeface="Arial" pitchFamily="34" charset="0"/>
          </a:endParaRPr>
        </a:p>
      </dsp:txBody>
      <dsp:txXfrm>
        <a:off x="36692" y="612757"/>
        <a:ext cx="3959064" cy="6782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C1EC4-61C7-4D02-BA3B-0A0E637F3F20}">
      <dsp:nvSpPr>
        <dsp:cNvPr id="0" name=""/>
        <dsp:cNvSpPr/>
      </dsp:nvSpPr>
      <dsp:spPr>
        <a:xfrm>
          <a:off x="0" y="266"/>
          <a:ext cx="8761413" cy="642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latin typeface="Arial" pitchFamily="34" charset="0"/>
              <a:cs typeface="Arial" pitchFamily="34" charset="0"/>
            </a:rPr>
            <a:t>Öğretim elemanlarının yaş dağılımı</a:t>
          </a:r>
          <a:endParaRPr lang="tr-TR" sz="2800" kern="1200" dirty="0">
            <a:latin typeface="Arial" pitchFamily="34" charset="0"/>
            <a:cs typeface="Arial" pitchFamily="34" charset="0"/>
          </a:endParaRPr>
        </a:p>
      </dsp:txBody>
      <dsp:txXfrm>
        <a:off x="31360" y="31626"/>
        <a:ext cx="8698693" cy="5796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A1E3E-1E25-4D74-9901-9BB41C28EF71}">
      <dsp:nvSpPr>
        <dsp:cNvPr id="0" name=""/>
        <dsp:cNvSpPr/>
      </dsp:nvSpPr>
      <dsp:spPr>
        <a:xfrm>
          <a:off x="0" y="0"/>
          <a:ext cx="3441693" cy="8814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500" kern="1200" dirty="0" smtClean="0">
              <a:latin typeface="Arial" pitchFamily="34" charset="0"/>
              <a:cs typeface="Arial" pitchFamily="34" charset="0"/>
            </a:rPr>
            <a:t>К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onferans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sempozyum ve makale- toplam 13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43027" y="43027"/>
        <a:ext cx="3355639" cy="795362"/>
      </dsp:txXfrm>
    </dsp:sp>
    <dsp:sp modelId="{5B427F44-5EC7-4899-BB33-1EB18755AAF8}">
      <dsp:nvSpPr>
        <dsp:cNvPr id="0" name=""/>
        <dsp:cNvSpPr/>
      </dsp:nvSpPr>
      <dsp:spPr>
        <a:xfrm>
          <a:off x="0" y="893964"/>
          <a:ext cx="3441693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4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y-KG" sz="1500" kern="1200" dirty="0" smtClean="0">
              <a:latin typeface="Arial" pitchFamily="34" charset="0"/>
              <a:cs typeface="Arial" pitchFamily="34" charset="0"/>
            </a:rPr>
            <a:t>20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1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1-2012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Eğitim-Öğretim yılında Bölümümüz Öğretim elemanları öğrencileriyle birlikte çeşitli konferans, seminer ve sempozyumlarda 5 bildiri yapmışlardır. 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893964"/>
        <a:ext cx="3441693" cy="1242000"/>
      </dsp:txXfrm>
    </dsp:sp>
    <dsp:sp modelId="{3A4DE59C-EA94-4AC6-8AB8-7A464792BF94}">
      <dsp:nvSpPr>
        <dsp:cNvPr id="0" name=""/>
        <dsp:cNvSpPr/>
      </dsp:nvSpPr>
      <dsp:spPr>
        <a:xfrm>
          <a:off x="0" y="2274577"/>
          <a:ext cx="3441693" cy="60201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Yayınlanmış Makaleler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29388" y="2303965"/>
        <a:ext cx="3382917" cy="543238"/>
      </dsp:txXfrm>
    </dsp:sp>
    <dsp:sp modelId="{0F9F937D-BEB7-4846-8EA1-7CA06E4681E4}">
      <dsp:nvSpPr>
        <dsp:cNvPr id="0" name=""/>
        <dsp:cNvSpPr/>
      </dsp:nvSpPr>
      <dsp:spPr>
        <a:xfrm>
          <a:off x="0" y="2874230"/>
          <a:ext cx="3441693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74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Aynı dönemde Öğretim elemanlarımızın 5 makalesi ulusal ve uluslararası  konferans, sempozyum ve dergilerde yayınlanmış olup, 2 kılavuz kitabı ve Türkiyeden 1 kitap yayınlanmıştır. 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2874230"/>
        <a:ext cx="3441693" cy="1242000"/>
      </dsp:txXfrm>
    </dsp:sp>
    <dsp:sp modelId="{045CFAB2-1E48-4A33-BE3E-1A17EDCBAA06}">
      <dsp:nvSpPr>
        <dsp:cNvPr id="0" name=""/>
        <dsp:cNvSpPr/>
      </dsp:nvSpPr>
      <dsp:spPr>
        <a:xfrm>
          <a:off x="0" y="4223044"/>
          <a:ext cx="3441693" cy="60201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Arial" pitchFamily="34" charset="0"/>
              <a:cs typeface="Arial" pitchFamily="34" charset="0"/>
            </a:rPr>
            <a:t>Bölüm seminerleri, Üniversite içi-</a:t>
          </a:r>
          <a:r>
            <a:rPr lang="ky-KG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8</a:t>
          </a:r>
          <a:r>
            <a:rPr lang="ky-KG" sz="16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tr-TR" sz="1600" kern="1200" dirty="0" smtClean="0">
              <a:latin typeface="Arial" pitchFamily="34" charset="0"/>
              <a:cs typeface="Arial" pitchFamily="34" charset="0"/>
            </a:rPr>
            <a:t>dışarıdan gelenler</a:t>
          </a:r>
          <a:r>
            <a:rPr lang="ky-KG" sz="1600" kern="1200" dirty="0" smtClean="0">
              <a:latin typeface="Arial" pitchFamily="34" charset="0"/>
              <a:cs typeface="Arial" pitchFamily="34" charset="0"/>
            </a:rPr>
            <a:t> - </a:t>
          </a:r>
          <a:r>
            <a:rPr lang="ky-KG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3</a:t>
          </a:r>
          <a:endParaRPr lang="ru-RU" sz="16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9388" y="4252432"/>
        <a:ext cx="3382917" cy="5432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7D5FF-F386-4516-B1AB-DDC532F8A8E4}">
      <dsp:nvSpPr>
        <dsp:cNvPr id="0" name=""/>
        <dsp:cNvSpPr/>
      </dsp:nvSpPr>
      <dsp:spPr>
        <a:xfrm>
          <a:off x="0" y="185334"/>
          <a:ext cx="4987929" cy="7935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Bilimsel Pratik Projeler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–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toplam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6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38740" y="224074"/>
        <a:ext cx="4910449" cy="716104"/>
      </dsp:txXfrm>
    </dsp:sp>
    <dsp:sp modelId="{936BE6E2-9BB9-45E1-A662-2C7732C43521}">
      <dsp:nvSpPr>
        <dsp:cNvPr id="0" name=""/>
        <dsp:cNvSpPr/>
      </dsp:nvSpPr>
      <dsp:spPr>
        <a:xfrm>
          <a:off x="0" y="1320753"/>
          <a:ext cx="4987929" cy="3244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367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Eğitim Kurumlarının Web-sayfalarının etkililiğini araştırma. Açık teknolojiler kullanarak Standart Web-sayfa oluşturma. U.Brimkulov, Ç. Cumabaeva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Eğitim Kurumlarında Bilgi Portallarını oluşturmada modern Web-Teknolojilerini uygulama olanaklarını araştırma. U.Brimkulov, Ç.Cumabaeva, K.Barıktabasov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Kırgızistan’ın Elektronik Ansiklopedisi. U.Brimkulov, K.Momunaliev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500" kern="1200" dirty="0" smtClean="0">
              <a:latin typeface="Arial" pitchFamily="34" charset="0"/>
              <a:cs typeface="Arial" pitchFamily="34" charset="0"/>
            </a:rPr>
            <a:t>Yeni Bilişim ve Eğitim Teknolojilerinin  Öğretmen yetiştirmede Kullanılması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Z.Kazakbaeva</a:t>
          </a:r>
          <a:endParaRPr lang="ru-RU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Gelişim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eğitiminin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inovasyon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teknolojileri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ve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bunların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uzman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mesleki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eğitim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kalitesine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latin typeface="Arial" pitchFamily="34" charset="0"/>
              <a:cs typeface="Arial" pitchFamily="34" charset="0"/>
            </a:rPr>
            <a:t>etkisi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ky-KG" sz="1400" kern="1200" dirty="0" err="1" smtClean="0">
              <a:latin typeface="Arial" pitchFamily="34" charset="0"/>
              <a:cs typeface="Arial" pitchFamily="34" charset="0"/>
            </a:rPr>
            <a:t>Шаршембаев</a:t>
          </a:r>
          <a:r>
            <a:rPr lang="ky-KG" sz="1400" kern="1200" dirty="0" smtClean="0">
              <a:latin typeface="Arial" pitchFamily="34" charset="0"/>
              <a:cs typeface="Arial" pitchFamily="34" charset="0"/>
            </a:rPr>
            <a:t> Б.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NİGEP</a:t>
          </a:r>
          <a:r>
            <a:rPr lang="ky-KG" sz="15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tr-TR" sz="1500" kern="1200" dirty="0" smtClean="0">
              <a:latin typeface="Arial" pitchFamily="34" charset="0"/>
              <a:cs typeface="Arial" pitchFamily="34" charset="0"/>
            </a:rPr>
            <a:t>Nitelikli İşgücü Geliştirme Projesi</a:t>
          </a:r>
          <a:r>
            <a:rPr lang="ru-RU" sz="15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tr-TR" sz="1400" kern="1200" dirty="0" smtClean="0">
              <a:latin typeface="Arial" pitchFamily="34" charset="0"/>
              <a:cs typeface="Arial" pitchFamily="34" charset="0"/>
            </a:rPr>
            <a:t>R.Sultanov, K.Barıktabasov, S.Elmalı</a:t>
          </a:r>
          <a:endParaRPr lang="ru-RU" sz="1500" kern="1200" dirty="0">
            <a:latin typeface="Arial" pitchFamily="34" charset="0"/>
            <a:cs typeface="Arial" pitchFamily="34" charset="0"/>
          </a:endParaRPr>
        </a:p>
      </dsp:txBody>
      <dsp:txXfrm>
        <a:off x="0" y="1320753"/>
        <a:ext cx="4987929" cy="3244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76031" cy="511071"/>
          </a:xfrm>
          <a:prstGeom prst="rect">
            <a:avLst/>
          </a:prstGeom>
        </p:spPr>
        <p:txBody>
          <a:bodyPr vert="horz" lIns="95262" tIns="47631" rIns="95262" bIns="476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610" y="3"/>
            <a:ext cx="3076031" cy="511071"/>
          </a:xfrm>
          <a:prstGeom prst="rect">
            <a:avLst/>
          </a:prstGeom>
        </p:spPr>
        <p:txBody>
          <a:bodyPr vert="horz" lIns="95262" tIns="47631" rIns="95262" bIns="47631" rtlCol="0"/>
          <a:lstStyle>
            <a:lvl1pPr algn="r">
              <a:defRPr sz="1300"/>
            </a:lvl1pPr>
          </a:lstStyle>
          <a:p>
            <a:fld id="{61209EB8-6354-4A27-B299-40074E6B9A3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721896"/>
            <a:ext cx="3076031" cy="511071"/>
          </a:xfrm>
          <a:prstGeom prst="rect">
            <a:avLst/>
          </a:prstGeom>
        </p:spPr>
        <p:txBody>
          <a:bodyPr vert="horz" lIns="95262" tIns="47631" rIns="95262" bIns="47631" rtlCol="0" anchor="b"/>
          <a:lstStyle>
            <a:lvl1pPr algn="l">
              <a:defRPr sz="1300"/>
            </a:lvl1pPr>
          </a:lstStyle>
          <a:p>
            <a:r>
              <a:rPr lang="ky-KG" smtClean="0"/>
              <a:t>вапвв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610" y="9721896"/>
            <a:ext cx="3076031" cy="511071"/>
          </a:xfrm>
          <a:prstGeom prst="rect">
            <a:avLst/>
          </a:prstGeom>
        </p:spPr>
        <p:txBody>
          <a:bodyPr vert="horz" lIns="95262" tIns="47631" rIns="95262" bIns="47631" rtlCol="0" anchor="b"/>
          <a:lstStyle>
            <a:lvl1pPr algn="r">
              <a:defRPr sz="1300"/>
            </a:lvl1pPr>
          </a:lstStyle>
          <a:p>
            <a:fld id="{D22BEF3A-5153-42F7-8501-A5724472F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45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262" tIns="47631" rIns="95262" bIns="476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262" tIns="47631" rIns="95262" bIns="47631" rtlCol="0"/>
          <a:lstStyle>
            <a:lvl1pPr algn="r">
              <a:defRPr sz="1300"/>
            </a:lvl1pPr>
          </a:lstStyle>
          <a:p>
            <a:fld id="{F087EA3E-ADC9-4D4B-B6B3-B59978E2340A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2" tIns="47631" rIns="95262" bIns="476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5262" tIns="47631" rIns="95262" bIns="476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5262" tIns="47631" rIns="95262" bIns="47631" rtlCol="0" anchor="b"/>
          <a:lstStyle>
            <a:lvl1pPr algn="l">
              <a:defRPr sz="1300"/>
            </a:lvl1pPr>
          </a:lstStyle>
          <a:p>
            <a:r>
              <a:rPr lang="ky-KG" smtClean="0"/>
              <a:t>вапвв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5262" tIns="47631" rIns="95262" bIns="47631" rtlCol="0" anchor="b"/>
          <a:lstStyle>
            <a:lvl1pPr algn="r">
              <a:defRPr sz="1300"/>
            </a:lvl1pPr>
          </a:lstStyle>
          <a:p>
            <a:fld id="{419733F5-BDC6-4B64-A71C-3E6EFAD40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810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733F5-BDC6-4B64-A71C-3E6EFAD40C6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y-KG" smtClean="0"/>
              <a:t>вапвв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0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S, 1 RA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 flipH="1" flipV="1">
            <a:off x="2510359" y="3357154"/>
            <a:ext cx="4000528" cy="816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rot="10800000">
            <a:off x="152497" y="5356237"/>
            <a:ext cx="8786874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177273" y="1357313"/>
            <a:ext cx="4098165" cy="3786187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4749273" y="1357313"/>
            <a:ext cx="4214812" cy="3786187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7"/>
          </p:nvPr>
        </p:nvSpPr>
        <p:spPr>
          <a:xfrm>
            <a:off x="167558" y="5572125"/>
            <a:ext cx="8762160" cy="642938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,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845131" y="3786190"/>
            <a:ext cx="6084587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rot="5400000">
            <a:off x="404676" y="3786190"/>
            <a:ext cx="4857784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177211" y="1357313"/>
            <a:ext cx="2428875" cy="4857750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3071782" y="1357313"/>
            <a:ext cx="5857875" cy="2214562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7"/>
          </p:nvPr>
        </p:nvSpPr>
        <p:spPr>
          <a:xfrm>
            <a:off x="3071782" y="4000500"/>
            <a:ext cx="5857875" cy="2214563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OWS,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90274" y="3786190"/>
            <a:ext cx="6024800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rot="5400000">
            <a:off x="3819755" y="3786190"/>
            <a:ext cx="4857784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177211" y="1357313"/>
            <a:ext cx="5857875" cy="2214562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/>
          </p:nvPr>
        </p:nvSpPr>
        <p:spPr>
          <a:xfrm>
            <a:off x="177211" y="4000500"/>
            <a:ext cx="5857875" cy="2214563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7"/>
          </p:nvPr>
        </p:nvSpPr>
        <p:spPr>
          <a:xfrm>
            <a:off x="6463711" y="1357313"/>
            <a:ext cx="2428875" cy="4857750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rot="5400000" flipH="1" flipV="1">
            <a:off x="3657395" y="3796815"/>
            <a:ext cx="4880788" cy="1754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5400000" flipH="1" flipV="1">
            <a:off x="585561" y="3796815"/>
            <a:ext cx="4880788" cy="1754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201956" y="1357298"/>
            <a:ext cx="2643187" cy="485776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1"/>
          </p:nvPr>
        </p:nvSpPr>
        <p:spPr>
          <a:xfrm>
            <a:off x="3239392" y="1357298"/>
            <a:ext cx="2643187" cy="485776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/>
          </p:nvPr>
        </p:nvSpPr>
        <p:spPr>
          <a:xfrm>
            <a:off x="6286512" y="1357298"/>
            <a:ext cx="2643187" cy="485776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OW,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201956" y="2428868"/>
            <a:ext cx="2643187" cy="378619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1"/>
          </p:nvPr>
        </p:nvSpPr>
        <p:spPr>
          <a:xfrm>
            <a:off x="3239392" y="2428868"/>
            <a:ext cx="2643187" cy="378619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/>
          </p:nvPr>
        </p:nvSpPr>
        <p:spPr>
          <a:xfrm>
            <a:off x="6286512" y="2428868"/>
            <a:ext cx="2643187" cy="378619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0" name="Content Placeholder 22"/>
          <p:cNvSpPr>
            <a:spLocks noGrp="1"/>
          </p:cNvSpPr>
          <p:nvPr>
            <p:ph sz="quarter" idx="15"/>
          </p:nvPr>
        </p:nvSpPr>
        <p:spPr>
          <a:xfrm>
            <a:off x="167620" y="1357313"/>
            <a:ext cx="8762098" cy="642937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 flipH="1" flipV="1">
            <a:off x="1037579" y="4214410"/>
            <a:ext cx="4000528" cy="816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10800000">
            <a:off x="142844" y="2214554"/>
            <a:ext cx="8786874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H="1" flipV="1">
            <a:off x="4071525" y="4214410"/>
            <a:ext cx="4000528" cy="816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S, 1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201956" y="1357298"/>
            <a:ext cx="2643187" cy="378619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1"/>
          </p:nvPr>
        </p:nvSpPr>
        <p:spPr>
          <a:xfrm>
            <a:off x="3239392" y="1357298"/>
            <a:ext cx="2643187" cy="378619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/>
          </p:nvPr>
        </p:nvSpPr>
        <p:spPr>
          <a:xfrm>
            <a:off x="6286512" y="1357298"/>
            <a:ext cx="2643187" cy="378619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0" name="Content Placeholder 22"/>
          <p:cNvSpPr>
            <a:spLocks noGrp="1"/>
          </p:cNvSpPr>
          <p:nvPr>
            <p:ph sz="quarter" idx="15"/>
          </p:nvPr>
        </p:nvSpPr>
        <p:spPr>
          <a:xfrm>
            <a:off x="167620" y="5572145"/>
            <a:ext cx="8762098" cy="642937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 flipH="1" flipV="1">
            <a:off x="1037579" y="3357154"/>
            <a:ext cx="4000528" cy="816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10800000">
            <a:off x="142844" y="5356237"/>
            <a:ext cx="8786874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H="1" flipV="1">
            <a:off x="4071525" y="3357154"/>
            <a:ext cx="4000528" cy="816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25631" y="4714504"/>
            <a:ext cx="8775525" cy="381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90005" y="2945081"/>
            <a:ext cx="8787740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179976" y="1357313"/>
            <a:ext cx="8786813" cy="1357312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79976" y="3143250"/>
            <a:ext cx="8786813" cy="1357313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7"/>
          </p:nvPr>
        </p:nvSpPr>
        <p:spPr>
          <a:xfrm>
            <a:off x="179976" y="4929188"/>
            <a:ext cx="8786813" cy="1357312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,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2857488" y="4726379"/>
            <a:ext cx="6120257" cy="1273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857488" y="2928934"/>
            <a:ext cx="6143668" cy="1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071802" y="1357311"/>
            <a:ext cx="5894987" cy="1357314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3071802" y="3143248"/>
            <a:ext cx="5894987" cy="135731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7"/>
          </p:nvPr>
        </p:nvSpPr>
        <p:spPr>
          <a:xfrm>
            <a:off x="3071802" y="4929186"/>
            <a:ext cx="5894987" cy="1357314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415444" y="3786190"/>
            <a:ext cx="4857784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6"/>
          <p:cNvSpPr>
            <a:spLocks noGrp="1"/>
          </p:cNvSpPr>
          <p:nvPr>
            <p:ph sz="quarter" idx="18"/>
          </p:nvPr>
        </p:nvSpPr>
        <p:spPr>
          <a:xfrm>
            <a:off x="177211" y="1357312"/>
            <a:ext cx="2428875" cy="4929207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,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25631" y="4714504"/>
            <a:ext cx="6060881" cy="381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14282" y="2928934"/>
            <a:ext cx="6072230" cy="1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214282" y="1357311"/>
            <a:ext cx="5894987" cy="1357314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214282" y="3143248"/>
            <a:ext cx="5894987" cy="135731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7"/>
          </p:nvPr>
        </p:nvSpPr>
        <p:spPr>
          <a:xfrm>
            <a:off x="214282" y="4929186"/>
            <a:ext cx="5894987" cy="1357314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3858414" y="3786190"/>
            <a:ext cx="4857784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6"/>
          <p:cNvSpPr>
            <a:spLocks noGrp="1"/>
          </p:cNvSpPr>
          <p:nvPr>
            <p:ph sz="quarter" idx="18"/>
          </p:nvPr>
        </p:nvSpPr>
        <p:spPr>
          <a:xfrm>
            <a:off x="6500826" y="1357312"/>
            <a:ext cx="2428875" cy="4929207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643174" y="3084940"/>
            <a:ext cx="4051300" cy="415498"/>
          </a:xfrm>
          <a:prstGeom prst="rect">
            <a:avLst/>
          </a:prstGeom>
        </p:spPr>
        <p:txBody>
          <a:bodyPr vert="horz" tIns="0">
            <a:spAutoFit/>
          </a:bodyPr>
          <a:lstStyle>
            <a:lvl1pPr marL="0" indent="0">
              <a:buFontTx/>
              <a:buNone/>
              <a:defRPr sz="2400" baseline="0">
                <a:solidFill>
                  <a:srgbClr val="22297D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Click to edit Closing Slide Text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0" y="4686300"/>
            <a:ext cx="3543300" cy="292388"/>
          </a:xfrm>
          <a:prstGeom prst="rect">
            <a:avLst/>
          </a:prstGeom>
        </p:spPr>
        <p:txBody>
          <a:bodyPr vert="horz" wrap="square" tIns="0">
            <a:spAutoFit/>
          </a:bodyPr>
          <a:lstStyle>
            <a:lvl1pPr marL="0" indent="0" algn="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Click to edit Author(s)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314096" y="5092694"/>
            <a:ext cx="3543300" cy="292388"/>
          </a:xfrm>
          <a:prstGeom prst="rect">
            <a:avLst/>
          </a:prstGeom>
        </p:spPr>
        <p:txBody>
          <a:bodyPr vert="horz" wrap="square" tIns="0">
            <a:spAutoFit/>
          </a:bodyPr>
          <a:lstStyle>
            <a:lvl1pPr marL="0" indent="0" algn="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Click to edit contact details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330700" y="2159000"/>
            <a:ext cx="4038600" cy="784830"/>
          </a:xfrm>
          <a:prstGeom prst="rect">
            <a:avLst/>
          </a:prstGeom>
        </p:spPr>
        <p:txBody>
          <a:bodyPr vert="horz" tIns="0">
            <a:spAutoFit/>
          </a:bodyPr>
          <a:lstStyle>
            <a:lvl1pPr marL="0" indent="0">
              <a:buFontTx/>
              <a:buNone/>
              <a:defRPr sz="2400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Click to edit PRESENTATION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0" y="3187700"/>
            <a:ext cx="4051300" cy="292388"/>
          </a:xfrm>
          <a:prstGeom prst="rect">
            <a:avLst/>
          </a:prstGeom>
        </p:spPr>
        <p:txBody>
          <a:bodyPr vert="horz" tIns="0">
            <a:spAutoFit/>
          </a:bodyPr>
          <a:lstStyle>
            <a:lvl1pPr marL="0" indent="0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Click to edit Present</a:t>
            </a:r>
            <a:r>
              <a:rPr lang="en-US" dirty="0" smtClean="0"/>
              <a:t>at</a:t>
            </a:r>
            <a:r>
              <a:rPr lang="pl-PL" dirty="0" smtClean="0"/>
              <a:t>ion Sub-title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0" y="4686300"/>
            <a:ext cx="3543300" cy="292388"/>
          </a:xfrm>
          <a:prstGeom prst="rect">
            <a:avLst/>
          </a:prstGeom>
        </p:spPr>
        <p:txBody>
          <a:bodyPr vert="horz" wrap="square" tIns="0">
            <a:spAutoFit/>
          </a:bodyPr>
          <a:lstStyle>
            <a:lvl1pPr marL="0" indent="0" algn="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Click to edit Author(s)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52401" y="135730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533401" y="1357298"/>
            <a:ext cx="8458200" cy="357180"/>
          </a:xfrm>
          <a:prstGeom prst="rect">
            <a:avLst/>
          </a:prstGeom>
          <a:solidFill>
            <a:srgbClr val="9B001F">
              <a:alpha val="69804"/>
            </a:srgbClr>
          </a:solidFill>
          <a:ln>
            <a:noFill/>
          </a:ln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152401" y="1714498"/>
            <a:ext cx="381000" cy="3571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533401" y="1714488"/>
            <a:ext cx="8458199" cy="35718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152401" y="207168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-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533401" y="2071678"/>
            <a:ext cx="8458200" cy="357180"/>
          </a:xfrm>
          <a:prstGeom prst="rect">
            <a:avLst/>
          </a:prstGeom>
          <a:solidFill>
            <a:srgbClr val="B8BBBC">
              <a:alpha val="69804"/>
            </a:srgbClr>
          </a:solidFill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152401" y="2428878"/>
            <a:ext cx="381000" cy="3571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533401" y="2428868"/>
            <a:ext cx="8458199" cy="35718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15"/>
          <p:cNvSpPr>
            <a:spLocks noGrp="1"/>
          </p:cNvSpPr>
          <p:nvPr>
            <p:ph type="body" sz="quarter" idx="26" hasCustomPrompt="1"/>
          </p:nvPr>
        </p:nvSpPr>
        <p:spPr>
          <a:xfrm>
            <a:off x="152401" y="278606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27"/>
          </p:nvPr>
        </p:nvSpPr>
        <p:spPr>
          <a:xfrm>
            <a:off x="533401" y="2786058"/>
            <a:ext cx="8458200" cy="357180"/>
          </a:xfrm>
          <a:prstGeom prst="rect">
            <a:avLst/>
          </a:prstGeom>
          <a:solidFill>
            <a:srgbClr val="B8BBBC">
              <a:alpha val="69804"/>
            </a:srgbClr>
          </a:solidFill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28" hasCustomPrompt="1"/>
          </p:nvPr>
        </p:nvSpPr>
        <p:spPr>
          <a:xfrm>
            <a:off x="152367" y="3143258"/>
            <a:ext cx="381026" cy="3571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8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533401" y="3143248"/>
            <a:ext cx="8458199" cy="35718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9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152401" y="350044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31"/>
          </p:nvPr>
        </p:nvSpPr>
        <p:spPr>
          <a:xfrm>
            <a:off x="533401" y="3500438"/>
            <a:ext cx="8458200" cy="357180"/>
          </a:xfrm>
          <a:prstGeom prst="rect">
            <a:avLst/>
          </a:prstGeom>
          <a:solidFill>
            <a:srgbClr val="B8BBBC">
              <a:alpha val="69804"/>
            </a:srgbClr>
          </a:solidFill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152367" y="3857638"/>
            <a:ext cx="381026" cy="3571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2" name="Text Placeholder 15"/>
          <p:cNvSpPr>
            <a:spLocks noGrp="1"/>
          </p:cNvSpPr>
          <p:nvPr>
            <p:ph type="body" sz="quarter" idx="33"/>
          </p:nvPr>
        </p:nvSpPr>
        <p:spPr>
          <a:xfrm>
            <a:off x="533401" y="3857628"/>
            <a:ext cx="8458199" cy="35718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3" name="Text Placeholder 15"/>
          <p:cNvSpPr>
            <a:spLocks noGrp="1"/>
          </p:cNvSpPr>
          <p:nvPr>
            <p:ph type="body" sz="quarter" idx="34" hasCustomPrompt="1"/>
          </p:nvPr>
        </p:nvSpPr>
        <p:spPr>
          <a:xfrm>
            <a:off x="152401" y="421482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4" name="Text Placeholder 15"/>
          <p:cNvSpPr>
            <a:spLocks noGrp="1"/>
          </p:cNvSpPr>
          <p:nvPr>
            <p:ph type="body" sz="quarter" idx="35"/>
          </p:nvPr>
        </p:nvSpPr>
        <p:spPr>
          <a:xfrm>
            <a:off x="533401" y="4214818"/>
            <a:ext cx="8458200" cy="357180"/>
          </a:xfrm>
          <a:prstGeom prst="rect">
            <a:avLst/>
          </a:prstGeom>
          <a:solidFill>
            <a:srgbClr val="B8BBBC">
              <a:alpha val="69804"/>
            </a:srgbClr>
          </a:solidFill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15"/>
          <p:cNvSpPr>
            <a:spLocks noGrp="1"/>
          </p:cNvSpPr>
          <p:nvPr>
            <p:ph type="body" sz="quarter" idx="36" hasCustomPrompt="1"/>
          </p:nvPr>
        </p:nvSpPr>
        <p:spPr>
          <a:xfrm>
            <a:off x="152367" y="4572018"/>
            <a:ext cx="381026" cy="3571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7"/>
          </p:nvPr>
        </p:nvSpPr>
        <p:spPr>
          <a:xfrm>
            <a:off x="533401" y="4572008"/>
            <a:ext cx="8458199" cy="35718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8" hasCustomPrompt="1"/>
          </p:nvPr>
        </p:nvSpPr>
        <p:spPr>
          <a:xfrm>
            <a:off x="152401" y="492920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9"/>
          </p:nvPr>
        </p:nvSpPr>
        <p:spPr>
          <a:xfrm>
            <a:off x="533401" y="4929198"/>
            <a:ext cx="8458200" cy="357180"/>
          </a:xfrm>
          <a:prstGeom prst="rect">
            <a:avLst/>
          </a:prstGeom>
          <a:solidFill>
            <a:srgbClr val="B8BBBC">
              <a:alpha val="69804"/>
            </a:srgbClr>
          </a:solidFill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9" name="Text Placeholder 15"/>
          <p:cNvSpPr>
            <a:spLocks noGrp="1"/>
          </p:cNvSpPr>
          <p:nvPr>
            <p:ph type="body" sz="quarter" idx="40" hasCustomPrompt="1"/>
          </p:nvPr>
        </p:nvSpPr>
        <p:spPr>
          <a:xfrm>
            <a:off x="152367" y="5286398"/>
            <a:ext cx="381026" cy="3571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0" name="Text Placeholder 15"/>
          <p:cNvSpPr>
            <a:spLocks noGrp="1"/>
          </p:cNvSpPr>
          <p:nvPr>
            <p:ph type="body" sz="quarter" idx="41"/>
          </p:nvPr>
        </p:nvSpPr>
        <p:spPr>
          <a:xfrm>
            <a:off x="533401" y="5286388"/>
            <a:ext cx="8458199" cy="35718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3" name="Text Placeholder 15"/>
          <p:cNvSpPr>
            <a:spLocks noGrp="1"/>
          </p:cNvSpPr>
          <p:nvPr>
            <p:ph type="body" sz="quarter" idx="42" hasCustomPrompt="1"/>
          </p:nvPr>
        </p:nvSpPr>
        <p:spPr>
          <a:xfrm>
            <a:off x="152367" y="5643588"/>
            <a:ext cx="381026" cy="357180"/>
          </a:xfrm>
          <a:prstGeom prst="rect">
            <a:avLst/>
          </a:prstGeom>
          <a:solidFill>
            <a:srgbClr val="1D3A44">
              <a:alpha val="69804"/>
            </a:srgbClr>
          </a:solidFill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4" name="Text Placeholder 15"/>
          <p:cNvSpPr>
            <a:spLocks noGrp="1"/>
          </p:cNvSpPr>
          <p:nvPr>
            <p:ph type="body" sz="quarter" idx="43"/>
          </p:nvPr>
        </p:nvSpPr>
        <p:spPr>
          <a:xfrm>
            <a:off x="533401" y="5643578"/>
            <a:ext cx="8458199" cy="357180"/>
          </a:xfrm>
          <a:prstGeom prst="rect">
            <a:avLst/>
          </a:prstGeom>
          <a:solidFill>
            <a:srgbClr val="B8BBBC">
              <a:alpha val="69804"/>
            </a:srgbClr>
          </a:solidFill>
          <a:ln>
            <a:noFill/>
          </a:ln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cxnSp>
        <p:nvCxnSpPr>
          <p:cNvPr id="49" name="Straight Connector 48"/>
          <p:cNvCxnSpPr/>
          <p:nvPr userDrawn="1"/>
        </p:nvCxnSpPr>
        <p:spPr>
          <a:xfrm rot="5400000">
            <a:off x="-1792299" y="3679038"/>
            <a:ext cx="4643460" cy="1588"/>
          </a:xfrm>
          <a:prstGeom prst="line">
            <a:avLst/>
          </a:prstGeom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52401" y="135730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533402" y="1357298"/>
            <a:ext cx="3729680" cy="357180"/>
          </a:xfrm>
          <a:prstGeom prst="rect">
            <a:avLst/>
          </a:prstGeom>
          <a:solidFill>
            <a:srgbClr val="9B001F">
              <a:alpha val="69804"/>
            </a:srgbClr>
          </a:solidFill>
          <a:ln>
            <a:noFill/>
          </a:ln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152401" y="1714498"/>
            <a:ext cx="381000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533402" y="1714488"/>
            <a:ext cx="3729680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152401" y="207168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-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533402" y="2071678"/>
            <a:ext cx="3729680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152401" y="2428878"/>
            <a:ext cx="381000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533402" y="2428868"/>
            <a:ext cx="3729680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15"/>
          <p:cNvSpPr>
            <a:spLocks noGrp="1"/>
          </p:cNvSpPr>
          <p:nvPr>
            <p:ph type="body" sz="quarter" idx="26" hasCustomPrompt="1"/>
          </p:nvPr>
        </p:nvSpPr>
        <p:spPr>
          <a:xfrm>
            <a:off x="152401" y="278606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27"/>
          </p:nvPr>
        </p:nvSpPr>
        <p:spPr>
          <a:xfrm>
            <a:off x="533402" y="2786058"/>
            <a:ext cx="3729680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28" hasCustomPrompt="1"/>
          </p:nvPr>
        </p:nvSpPr>
        <p:spPr>
          <a:xfrm>
            <a:off x="152367" y="3143258"/>
            <a:ext cx="381026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8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533402" y="3143248"/>
            <a:ext cx="3729680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9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152401" y="350044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31"/>
          </p:nvPr>
        </p:nvSpPr>
        <p:spPr>
          <a:xfrm>
            <a:off x="533402" y="3500438"/>
            <a:ext cx="3729680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152367" y="3857638"/>
            <a:ext cx="381026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2" name="Text Placeholder 15"/>
          <p:cNvSpPr>
            <a:spLocks noGrp="1"/>
          </p:cNvSpPr>
          <p:nvPr>
            <p:ph type="body" sz="quarter" idx="33"/>
          </p:nvPr>
        </p:nvSpPr>
        <p:spPr>
          <a:xfrm>
            <a:off x="533402" y="3857628"/>
            <a:ext cx="3729680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3" name="Text Placeholder 15"/>
          <p:cNvSpPr>
            <a:spLocks noGrp="1"/>
          </p:cNvSpPr>
          <p:nvPr>
            <p:ph type="body" sz="quarter" idx="34" hasCustomPrompt="1"/>
          </p:nvPr>
        </p:nvSpPr>
        <p:spPr>
          <a:xfrm>
            <a:off x="152401" y="421482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4" name="Text Placeholder 15"/>
          <p:cNvSpPr>
            <a:spLocks noGrp="1"/>
          </p:cNvSpPr>
          <p:nvPr>
            <p:ph type="body" sz="quarter" idx="35"/>
          </p:nvPr>
        </p:nvSpPr>
        <p:spPr>
          <a:xfrm>
            <a:off x="533402" y="4214818"/>
            <a:ext cx="3729680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15"/>
          <p:cNvSpPr>
            <a:spLocks noGrp="1"/>
          </p:cNvSpPr>
          <p:nvPr>
            <p:ph type="body" sz="quarter" idx="36" hasCustomPrompt="1"/>
          </p:nvPr>
        </p:nvSpPr>
        <p:spPr>
          <a:xfrm>
            <a:off x="152367" y="4572018"/>
            <a:ext cx="381026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7"/>
          </p:nvPr>
        </p:nvSpPr>
        <p:spPr>
          <a:xfrm>
            <a:off x="533402" y="4572008"/>
            <a:ext cx="3729680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8" hasCustomPrompt="1"/>
          </p:nvPr>
        </p:nvSpPr>
        <p:spPr>
          <a:xfrm>
            <a:off x="152401" y="4929208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9"/>
          </p:nvPr>
        </p:nvSpPr>
        <p:spPr>
          <a:xfrm>
            <a:off x="533402" y="4929198"/>
            <a:ext cx="3729680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39" name="Text Placeholder 15"/>
          <p:cNvSpPr>
            <a:spLocks noGrp="1"/>
          </p:cNvSpPr>
          <p:nvPr>
            <p:ph type="body" sz="quarter" idx="40" hasCustomPrompt="1"/>
          </p:nvPr>
        </p:nvSpPr>
        <p:spPr>
          <a:xfrm>
            <a:off x="152367" y="5286398"/>
            <a:ext cx="381026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0" name="Text Placeholder 15"/>
          <p:cNvSpPr>
            <a:spLocks noGrp="1"/>
          </p:cNvSpPr>
          <p:nvPr>
            <p:ph type="body" sz="quarter" idx="41"/>
          </p:nvPr>
        </p:nvSpPr>
        <p:spPr>
          <a:xfrm>
            <a:off x="533402" y="5286388"/>
            <a:ext cx="3729680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43" name="Text Placeholder 15"/>
          <p:cNvSpPr>
            <a:spLocks noGrp="1"/>
          </p:cNvSpPr>
          <p:nvPr>
            <p:ph type="body" sz="quarter" idx="42" hasCustomPrompt="1"/>
          </p:nvPr>
        </p:nvSpPr>
        <p:spPr>
          <a:xfrm>
            <a:off x="152367" y="5643588"/>
            <a:ext cx="381026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4" name="Text Placeholder 15"/>
          <p:cNvSpPr>
            <a:spLocks noGrp="1"/>
          </p:cNvSpPr>
          <p:nvPr>
            <p:ph type="body" sz="quarter" idx="43"/>
          </p:nvPr>
        </p:nvSpPr>
        <p:spPr>
          <a:xfrm>
            <a:off x="533402" y="5643578"/>
            <a:ext cx="3729680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73" name="Text Placeholder 15"/>
          <p:cNvSpPr>
            <a:spLocks noGrp="1"/>
          </p:cNvSpPr>
          <p:nvPr>
            <p:ph type="body" sz="quarter" idx="44" hasCustomPrompt="1"/>
          </p:nvPr>
        </p:nvSpPr>
        <p:spPr>
          <a:xfrm>
            <a:off x="4740964" y="1361424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  <a:ln>
            <a:noFill/>
          </a:ln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4" name="Text Placeholder 15"/>
          <p:cNvSpPr>
            <a:spLocks noGrp="1"/>
          </p:cNvSpPr>
          <p:nvPr>
            <p:ph type="body" sz="quarter" idx="45"/>
          </p:nvPr>
        </p:nvSpPr>
        <p:spPr>
          <a:xfrm>
            <a:off x="5121964" y="1361414"/>
            <a:ext cx="3840891" cy="357180"/>
          </a:xfrm>
          <a:prstGeom prst="rect">
            <a:avLst/>
          </a:prstGeom>
          <a:solidFill>
            <a:srgbClr val="B8BBBC">
              <a:alpha val="69804"/>
            </a:srgbClr>
          </a:solidFill>
          <a:ln>
            <a:noFill/>
          </a:ln>
        </p:spPr>
        <p:txBody>
          <a:bodyPr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75" name="Text Placeholder 15"/>
          <p:cNvSpPr>
            <a:spLocks noGrp="1"/>
          </p:cNvSpPr>
          <p:nvPr>
            <p:ph type="body" sz="quarter" idx="46" hasCustomPrompt="1"/>
          </p:nvPr>
        </p:nvSpPr>
        <p:spPr>
          <a:xfrm>
            <a:off x="4740964" y="1718614"/>
            <a:ext cx="381000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6" name="Text Placeholder 15"/>
          <p:cNvSpPr>
            <a:spLocks noGrp="1"/>
          </p:cNvSpPr>
          <p:nvPr>
            <p:ph type="body" sz="quarter" idx="47"/>
          </p:nvPr>
        </p:nvSpPr>
        <p:spPr>
          <a:xfrm>
            <a:off x="5121964" y="1718604"/>
            <a:ext cx="3840891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77" name="Text Placeholder 15"/>
          <p:cNvSpPr>
            <a:spLocks noGrp="1"/>
          </p:cNvSpPr>
          <p:nvPr>
            <p:ph type="body" sz="quarter" idx="48" hasCustomPrompt="1"/>
          </p:nvPr>
        </p:nvSpPr>
        <p:spPr>
          <a:xfrm>
            <a:off x="4740964" y="2075804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-</a:t>
            </a:r>
          </a:p>
        </p:txBody>
      </p:sp>
      <p:sp>
        <p:nvSpPr>
          <p:cNvPr id="78" name="Text Placeholder 15"/>
          <p:cNvSpPr>
            <a:spLocks noGrp="1"/>
          </p:cNvSpPr>
          <p:nvPr>
            <p:ph type="body" sz="quarter" idx="49"/>
          </p:nvPr>
        </p:nvSpPr>
        <p:spPr>
          <a:xfrm>
            <a:off x="5121964" y="2075794"/>
            <a:ext cx="3840891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79" name="Text Placeholder 15"/>
          <p:cNvSpPr>
            <a:spLocks noGrp="1"/>
          </p:cNvSpPr>
          <p:nvPr>
            <p:ph type="body" sz="quarter" idx="50" hasCustomPrompt="1"/>
          </p:nvPr>
        </p:nvSpPr>
        <p:spPr>
          <a:xfrm>
            <a:off x="4740964" y="2432994"/>
            <a:ext cx="381000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ext Placeholder 15"/>
          <p:cNvSpPr>
            <a:spLocks noGrp="1"/>
          </p:cNvSpPr>
          <p:nvPr>
            <p:ph type="body" sz="quarter" idx="51"/>
          </p:nvPr>
        </p:nvSpPr>
        <p:spPr>
          <a:xfrm>
            <a:off x="5121964" y="2432984"/>
            <a:ext cx="3840891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81" name="Text Placeholder 15"/>
          <p:cNvSpPr>
            <a:spLocks noGrp="1"/>
          </p:cNvSpPr>
          <p:nvPr>
            <p:ph type="body" sz="quarter" idx="52" hasCustomPrompt="1"/>
          </p:nvPr>
        </p:nvSpPr>
        <p:spPr>
          <a:xfrm>
            <a:off x="4740964" y="2790184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2" name="Text Placeholder 15"/>
          <p:cNvSpPr>
            <a:spLocks noGrp="1"/>
          </p:cNvSpPr>
          <p:nvPr>
            <p:ph type="body" sz="quarter" idx="53"/>
          </p:nvPr>
        </p:nvSpPr>
        <p:spPr>
          <a:xfrm>
            <a:off x="5121964" y="2790174"/>
            <a:ext cx="3840891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83" name="Text Placeholder 15"/>
          <p:cNvSpPr>
            <a:spLocks noGrp="1"/>
          </p:cNvSpPr>
          <p:nvPr>
            <p:ph type="body" sz="quarter" idx="54" hasCustomPrompt="1"/>
          </p:nvPr>
        </p:nvSpPr>
        <p:spPr>
          <a:xfrm>
            <a:off x="4740930" y="3147374"/>
            <a:ext cx="381026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4" name="Text Placeholder 15"/>
          <p:cNvSpPr>
            <a:spLocks noGrp="1"/>
          </p:cNvSpPr>
          <p:nvPr>
            <p:ph type="body" sz="quarter" idx="55"/>
          </p:nvPr>
        </p:nvSpPr>
        <p:spPr>
          <a:xfrm>
            <a:off x="5121964" y="3147364"/>
            <a:ext cx="3840891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85" name="Text Placeholder 15"/>
          <p:cNvSpPr>
            <a:spLocks noGrp="1"/>
          </p:cNvSpPr>
          <p:nvPr>
            <p:ph type="body" sz="quarter" idx="56" hasCustomPrompt="1"/>
          </p:nvPr>
        </p:nvSpPr>
        <p:spPr>
          <a:xfrm>
            <a:off x="4740964" y="3504564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6" name="Text Placeholder 15"/>
          <p:cNvSpPr>
            <a:spLocks noGrp="1"/>
          </p:cNvSpPr>
          <p:nvPr>
            <p:ph type="body" sz="quarter" idx="57"/>
          </p:nvPr>
        </p:nvSpPr>
        <p:spPr>
          <a:xfrm>
            <a:off x="5121964" y="3504554"/>
            <a:ext cx="3840891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87" name="Text Placeholder 15"/>
          <p:cNvSpPr>
            <a:spLocks noGrp="1"/>
          </p:cNvSpPr>
          <p:nvPr>
            <p:ph type="body" sz="quarter" idx="58" hasCustomPrompt="1"/>
          </p:nvPr>
        </p:nvSpPr>
        <p:spPr>
          <a:xfrm>
            <a:off x="4740930" y="3861754"/>
            <a:ext cx="381026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8" name="Text Placeholder 15"/>
          <p:cNvSpPr>
            <a:spLocks noGrp="1"/>
          </p:cNvSpPr>
          <p:nvPr>
            <p:ph type="body" sz="quarter" idx="59"/>
          </p:nvPr>
        </p:nvSpPr>
        <p:spPr>
          <a:xfrm>
            <a:off x="5121964" y="3861744"/>
            <a:ext cx="3840891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89" name="Text Placeholder 15"/>
          <p:cNvSpPr>
            <a:spLocks noGrp="1"/>
          </p:cNvSpPr>
          <p:nvPr>
            <p:ph type="body" sz="quarter" idx="60" hasCustomPrompt="1"/>
          </p:nvPr>
        </p:nvSpPr>
        <p:spPr>
          <a:xfrm>
            <a:off x="4740964" y="4218944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0" name="Text Placeholder 15"/>
          <p:cNvSpPr>
            <a:spLocks noGrp="1"/>
          </p:cNvSpPr>
          <p:nvPr>
            <p:ph type="body" sz="quarter" idx="61"/>
          </p:nvPr>
        </p:nvSpPr>
        <p:spPr>
          <a:xfrm>
            <a:off x="5121964" y="4218934"/>
            <a:ext cx="3840891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91" name="Text Placeholder 15"/>
          <p:cNvSpPr>
            <a:spLocks noGrp="1"/>
          </p:cNvSpPr>
          <p:nvPr>
            <p:ph type="body" sz="quarter" idx="62" hasCustomPrompt="1"/>
          </p:nvPr>
        </p:nvSpPr>
        <p:spPr>
          <a:xfrm>
            <a:off x="4740930" y="4576134"/>
            <a:ext cx="381026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2" name="Text Placeholder 15"/>
          <p:cNvSpPr>
            <a:spLocks noGrp="1"/>
          </p:cNvSpPr>
          <p:nvPr>
            <p:ph type="body" sz="quarter" idx="63"/>
          </p:nvPr>
        </p:nvSpPr>
        <p:spPr>
          <a:xfrm>
            <a:off x="5121964" y="4576124"/>
            <a:ext cx="3840891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93" name="Text Placeholder 15"/>
          <p:cNvSpPr>
            <a:spLocks noGrp="1"/>
          </p:cNvSpPr>
          <p:nvPr>
            <p:ph type="body" sz="quarter" idx="64" hasCustomPrompt="1"/>
          </p:nvPr>
        </p:nvSpPr>
        <p:spPr>
          <a:xfrm>
            <a:off x="4740964" y="4933324"/>
            <a:ext cx="380999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4" name="Text Placeholder 15"/>
          <p:cNvSpPr>
            <a:spLocks noGrp="1"/>
          </p:cNvSpPr>
          <p:nvPr>
            <p:ph type="body" sz="quarter" idx="65"/>
          </p:nvPr>
        </p:nvSpPr>
        <p:spPr>
          <a:xfrm>
            <a:off x="5121964" y="4933314"/>
            <a:ext cx="3840891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95" name="Text Placeholder 15"/>
          <p:cNvSpPr>
            <a:spLocks noGrp="1"/>
          </p:cNvSpPr>
          <p:nvPr>
            <p:ph type="body" sz="quarter" idx="66" hasCustomPrompt="1"/>
          </p:nvPr>
        </p:nvSpPr>
        <p:spPr>
          <a:xfrm>
            <a:off x="4740930" y="5290514"/>
            <a:ext cx="381026" cy="35718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6" name="Text Placeholder 15"/>
          <p:cNvSpPr>
            <a:spLocks noGrp="1"/>
          </p:cNvSpPr>
          <p:nvPr>
            <p:ph type="body" sz="quarter" idx="67"/>
          </p:nvPr>
        </p:nvSpPr>
        <p:spPr>
          <a:xfrm>
            <a:off x="5121964" y="5290504"/>
            <a:ext cx="3840891" cy="357180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97" name="Text Placeholder 15"/>
          <p:cNvSpPr>
            <a:spLocks noGrp="1"/>
          </p:cNvSpPr>
          <p:nvPr>
            <p:ph type="body" sz="quarter" idx="68" hasCustomPrompt="1"/>
          </p:nvPr>
        </p:nvSpPr>
        <p:spPr>
          <a:xfrm>
            <a:off x="4740930" y="5647704"/>
            <a:ext cx="381026" cy="357180"/>
          </a:xfrm>
          <a:prstGeom prst="rect">
            <a:avLst/>
          </a:prstGeom>
          <a:solidFill>
            <a:srgbClr val="1D3A44">
              <a:alpha val="69804"/>
            </a:srgbClr>
          </a:solidFill>
        </p:spPr>
        <p:txBody>
          <a:bodyPr wrap="none" lIns="0" tIns="0" rIns="0" bIns="0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8" name="Text Placeholder 15"/>
          <p:cNvSpPr>
            <a:spLocks noGrp="1"/>
          </p:cNvSpPr>
          <p:nvPr>
            <p:ph type="body" sz="quarter" idx="69"/>
          </p:nvPr>
        </p:nvSpPr>
        <p:spPr>
          <a:xfrm>
            <a:off x="5121964" y="5647694"/>
            <a:ext cx="3840891" cy="357180"/>
          </a:xfrm>
          <a:prstGeom prst="rect">
            <a:avLst/>
          </a:prstGeom>
          <a:solidFill>
            <a:srgbClr val="B8BBBC">
              <a:alpha val="69804"/>
            </a:srgbClr>
          </a:solidFill>
        </p:spPr>
        <p:txBody>
          <a:bodyPr/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cxnSp>
        <p:nvCxnSpPr>
          <p:cNvPr id="99" name="Straight Connector 98"/>
          <p:cNvCxnSpPr/>
          <p:nvPr userDrawn="1"/>
        </p:nvCxnSpPr>
        <p:spPr>
          <a:xfrm rot="5400000" flipH="1" flipV="1">
            <a:off x="2187425" y="3706513"/>
            <a:ext cx="4646375" cy="794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9630" y="1357297"/>
            <a:ext cx="8786812" cy="485776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rot="5400000" flipH="1" flipV="1">
            <a:off x="2069738" y="3773811"/>
            <a:ext cx="4880788" cy="1754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201926" y="1357313"/>
            <a:ext cx="4122939" cy="4857750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702519" y="1357313"/>
            <a:ext cx="4286280" cy="4857750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A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89568" y="3786190"/>
            <a:ext cx="8771552" cy="2039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179915" y="1357313"/>
            <a:ext cx="8786813" cy="2214562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177211" y="4000500"/>
            <a:ext cx="8786813" cy="2214563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AW,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7800" y="0"/>
            <a:ext cx="5461000" cy="1214422"/>
          </a:xfrm>
          <a:prstGeom prst="rect">
            <a:avLst/>
          </a:prstGeom>
        </p:spPr>
        <p:txBody>
          <a:bodyPr lIns="108000" tIns="0" bIns="46800" anchor="ctr" anchorCtr="0">
            <a:noAutofit/>
          </a:bodyPr>
          <a:lstStyle>
            <a:lvl1pPr>
              <a:defRPr sz="1800" baseline="0"/>
            </a:lvl1pPr>
          </a:lstStyle>
          <a:p>
            <a:r>
              <a:rPr lang="pl-PL" dirty="0" smtClean="0"/>
              <a:t>Click to ediT slide title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 flipH="1" flipV="1">
            <a:off x="2522716" y="4214410"/>
            <a:ext cx="4000528" cy="816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rot="10800000">
            <a:off x="142844" y="2214554"/>
            <a:ext cx="8786874" cy="1588"/>
          </a:xfrm>
          <a:prstGeom prst="line">
            <a:avLst/>
          </a:prstGeom>
          <a:ln w="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2"/>
          <p:cNvSpPr>
            <a:spLocks noGrp="1"/>
          </p:cNvSpPr>
          <p:nvPr>
            <p:ph sz="quarter" idx="15"/>
          </p:nvPr>
        </p:nvSpPr>
        <p:spPr>
          <a:xfrm>
            <a:off x="167620" y="1357313"/>
            <a:ext cx="8762098" cy="642937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>
          <a:xfrm>
            <a:off x="167620" y="2428875"/>
            <a:ext cx="4132531" cy="3786188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7"/>
          </p:nvPr>
        </p:nvSpPr>
        <p:spPr>
          <a:xfrm>
            <a:off x="4732639" y="2428875"/>
            <a:ext cx="4197080" cy="3786188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6400" y="6477000"/>
            <a:ext cx="3581400" cy="381000"/>
          </a:xfrm>
          <a:prstGeom prst="rect">
            <a:avLst/>
          </a:prstGeom>
          <a:noFill/>
        </p:spPr>
        <p:txBody>
          <a:bodyPr wrap="square" tIns="54000" rtlCol="0" anchor="ctr" anchorCtr="0">
            <a:normAutofit/>
          </a:bodyPr>
          <a:lstStyle/>
          <a:p>
            <a:pPr algn="r"/>
            <a:r>
              <a:rPr lang="ky-KG" sz="1000" cap="all" baseline="0" dirty="0" smtClean="0">
                <a:solidFill>
                  <a:srgbClr val="42575F"/>
                </a:solidFill>
                <a:latin typeface="Arial" pitchFamily="34" charset="0"/>
                <a:cs typeface="Arial" pitchFamily="34" charset="0"/>
              </a:rPr>
              <a:t>Бишкек</a:t>
            </a:r>
            <a:r>
              <a:rPr lang="en-US" sz="1000" cap="all" baseline="0" dirty="0" smtClean="0">
                <a:solidFill>
                  <a:srgbClr val="42575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y-KG" sz="1000" cap="all" baseline="0" dirty="0" smtClean="0">
                <a:solidFill>
                  <a:srgbClr val="42575F"/>
                </a:solidFill>
                <a:latin typeface="Arial" pitchFamily="34" charset="0"/>
                <a:cs typeface="Arial" pitchFamily="34" charset="0"/>
              </a:rPr>
              <a:t>январь</a:t>
            </a:r>
            <a:r>
              <a:rPr lang="en-US" sz="1000" cap="all" baseline="0" dirty="0" smtClean="0">
                <a:solidFill>
                  <a:srgbClr val="42575F"/>
                </a:solidFill>
                <a:latin typeface="Arial" pitchFamily="34" charset="0"/>
                <a:cs typeface="Arial" pitchFamily="34" charset="0"/>
              </a:rPr>
              <a:t> 201</a:t>
            </a:r>
            <a:r>
              <a:rPr lang="ky-KG" sz="1000" cap="all" baseline="0" dirty="0" smtClean="0">
                <a:solidFill>
                  <a:srgbClr val="42575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000" cap="all" baseline="0" dirty="0" smtClean="0">
                <a:solidFill>
                  <a:srgbClr val="42575F"/>
                </a:solidFill>
                <a:latin typeface="Arial" pitchFamily="34" charset="0"/>
                <a:cs typeface="Arial" pitchFamily="34" charset="0"/>
              </a:rPr>
              <a:t> - </a:t>
            </a:r>
            <a:fld id="{DB4891D0-40EF-4F41-87A6-F307ADF07562}" type="slidenum">
              <a:rPr lang="en-US" sz="1000" cap="all" baseline="0" smtClean="0">
                <a:solidFill>
                  <a:srgbClr val="42575F"/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r>
              <a:rPr lang="en-US" sz="1000" cap="all" baseline="0" dirty="0" smtClean="0">
                <a:solidFill>
                  <a:srgbClr val="42575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cap="all" baseline="0" dirty="0">
              <a:solidFill>
                <a:srgbClr val="42575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6477000"/>
            <a:ext cx="3505200" cy="381000"/>
          </a:xfrm>
          <a:prstGeom prst="rect">
            <a:avLst/>
          </a:prstGeom>
          <a:noFill/>
        </p:spPr>
        <p:txBody>
          <a:bodyPr wrap="square" tIns="54000" rtlCol="0" anchor="ctr" anchorCtr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y-KG" sz="1000" cap="all" baseline="0" dirty="0" smtClean="0">
                <a:solidFill>
                  <a:srgbClr val="42575F"/>
                </a:solidFill>
                <a:latin typeface="Arial" pitchFamily="34" charset="0"/>
                <a:cs typeface="Arial" pitchFamily="34" charset="0"/>
              </a:rPr>
              <a:t>Бөлүм тууралуу маалымат</a:t>
            </a:r>
            <a:endParaRPr lang="en-US" sz="1000" cap="all" baseline="0" dirty="0">
              <a:solidFill>
                <a:srgbClr val="42575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QuickStyle" Target="../diagrams/quickStyle5.xml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4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Layout" Target="../diagrams/layout5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24" Type="http://schemas.openxmlformats.org/officeDocument/2006/relationships/diagramData" Target="../diagrams/data5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chart" Target="../charts/chart1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4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Layout" Target="../diagrams/layout11.xml"/><Relationship Id="rId7" Type="http://schemas.openxmlformats.org/officeDocument/2006/relationships/chart" Target="../charts/chart2.xml"/><Relationship Id="rId12" Type="http://schemas.microsoft.com/office/2007/relationships/diagramDrawing" Target="../diagrams/drawing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openxmlformats.org/officeDocument/2006/relationships/diagramColors" Target="../diagrams/colors12.xml"/><Relationship Id="rId5" Type="http://schemas.openxmlformats.org/officeDocument/2006/relationships/diagramColors" Target="../diagrams/colors11.xml"/><Relationship Id="rId10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11.xml"/><Relationship Id="rId9" Type="http://schemas.openxmlformats.org/officeDocument/2006/relationships/diagramLayout" Target="../diagrams/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30700" y="2159000"/>
            <a:ext cx="4038600" cy="858697"/>
          </a:xfrm>
        </p:spPr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Bölüm hakkında bilgiler</a:t>
            </a:r>
            <a:endParaRPr lang="ky-K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y-KG" dirty="0" smtClean="0">
                <a:latin typeface="Arial" pitchFamily="34" charset="0"/>
                <a:cs typeface="Arial" pitchFamily="34" charset="0"/>
              </a:rPr>
              <a:t>2012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r-TR" dirty="0" smtClean="0"/>
              <a:t>Doç.Dr.Rayımbek SULTANOV</a:t>
            </a:r>
            <a:r>
              <a:rPr lang="ky-KG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ÖĞRENCİLER VE EĞİTİM KALİTESİ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889611807"/>
              </p:ext>
            </p:extLst>
          </p:nvPr>
        </p:nvGraphicFramePr>
        <p:xfrm>
          <a:off x="4714876" y="1142984"/>
          <a:ext cx="4286250" cy="3071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54215676"/>
              </p:ext>
            </p:extLst>
          </p:nvPr>
        </p:nvGraphicFramePr>
        <p:xfrm>
          <a:off x="4572000" y="4263003"/>
          <a:ext cx="4429156" cy="2135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8520727"/>
              </p:ext>
            </p:extLst>
          </p:nvPr>
        </p:nvGraphicFramePr>
        <p:xfrm>
          <a:off x="251520" y="1412776"/>
          <a:ext cx="4122737" cy="3429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478029"/>
                <a:gridCol w="644708"/>
              </a:tblGrid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Bitirme Tez</a:t>
                      </a:r>
                      <a:r>
                        <a:rPr lang="tr-TR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sınavları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>
                    <a:solidFill>
                      <a:srgbClr val="00B050"/>
                    </a:solidFill>
                  </a:tcPr>
                </a:tc>
              </a:tr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çok</a:t>
                      </a:r>
                      <a:r>
                        <a:rPr lang="tr-TR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iyi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</a:tr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iyi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</a:tr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orta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</a:tr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zayıf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</a:tr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Devlet sınavları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>
                    <a:solidFill>
                      <a:srgbClr val="00B050"/>
                    </a:solidFill>
                  </a:tcPr>
                </a:tc>
              </a:tr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çok</a:t>
                      </a:r>
                      <a:r>
                        <a:rPr lang="tr-TR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iyi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</a:tr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iyi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</a:tr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orta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</a:tr>
              <a:tr h="2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zayıf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898" marR="50898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528" y="1052736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b="1" dirty="0" smtClean="0">
                <a:latin typeface="Arial" pitchFamily="34" charset="0"/>
                <a:cs typeface="Arial" pitchFamily="34" charset="0"/>
              </a:rPr>
              <a:t>2012-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yılı mezunları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956560"/>
              </p:ext>
            </p:extLst>
          </p:nvPr>
        </p:nvGraphicFramePr>
        <p:xfrm>
          <a:off x="323528" y="5212576"/>
          <a:ext cx="3886212" cy="109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2"/>
                <a:gridCol w="647702"/>
                <a:gridCol w="647702"/>
                <a:gridCol w="647702"/>
                <a:gridCol w="647702"/>
                <a:gridCol w="647702"/>
              </a:tblGrid>
              <a:tr h="2935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Sınıf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Artık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Bölüm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3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4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4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Max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1560" y="48598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Sınıfa göre puanlandırma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DERS DIŞINDA ÖĞRENCİLERİN KAZANÇLARI  VE </a:t>
            </a:r>
            <a:r>
              <a:rPr lang="ky-K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ÖĞRETİM ELEMANLARIN EK ÇALIŞMALARI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30421877"/>
              </p:ext>
            </p:extLst>
          </p:nvPr>
        </p:nvGraphicFramePr>
        <p:xfrm>
          <a:off x="201613" y="1357313"/>
          <a:ext cx="4122737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4643438" y="1357313"/>
            <a:ext cx="4345361" cy="48577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smtClean="0"/>
              <a:t>CISCO </a:t>
            </a:r>
            <a:r>
              <a:rPr lang="tr-TR" dirty="0" smtClean="0"/>
              <a:t>şirketinin Kırgızistandaki yöneticileri için </a:t>
            </a:r>
            <a:r>
              <a:rPr lang="ky-KG" dirty="0" smtClean="0"/>
              <a:t>2012-</a:t>
            </a:r>
            <a:r>
              <a:rPr lang="tr-TR" dirty="0" smtClean="0"/>
              <a:t>yılının Mayıs ayında düzenlenen Olimpiyatında</a:t>
            </a:r>
            <a:r>
              <a:rPr lang="ky-KG" dirty="0" smtClean="0"/>
              <a:t> </a:t>
            </a:r>
            <a:r>
              <a:rPr lang="ky-KG" dirty="0" smtClean="0"/>
              <a:t>2 </a:t>
            </a:r>
            <a:r>
              <a:rPr lang="tr-TR" dirty="0" smtClean="0"/>
              <a:t>öğrenci</a:t>
            </a:r>
            <a:r>
              <a:rPr lang="ky-KG" dirty="0" smtClean="0"/>
              <a:t> 3-4</a:t>
            </a:r>
            <a:r>
              <a:rPr lang="tr-TR" dirty="0" smtClean="0"/>
              <a:t>’lükleri kazandılar</a:t>
            </a:r>
            <a:r>
              <a:rPr lang="ky-KG" dirty="0" smtClean="0"/>
              <a:t>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16016" y="2492896"/>
            <a:ext cx="4122737" cy="490254"/>
            <a:chOff x="0" y="0"/>
            <a:chExt cx="4122737" cy="490254"/>
          </a:xfrm>
        </p:grpSpPr>
        <p:sp>
          <p:nvSpPr>
            <p:cNvPr id="7" name="Rounded Rectangle 6"/>
            <p:cNvSpPr/>
            <p:nvPr/>
          </p:nvSpPr>
          <p:spPr>
            <a:xfrm>
              <a:off x="0" y="0"/>
              <a:ext cx="4122737" cy="4902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3932" y="23932"/>
              <a:ext cx="4074873" cy="442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500" dirty="0" smtClean="0">
                  <a:latin typeface="Arial" pitchFamily="34" charset="0"/>
                  <a:cs typeface="Arial" pitchFamily="34" charset="0"/>
                </a:rPr>
                <a:t>Üniversite içindeki Komisyonlar</a:t>
              </a:r>
              <a:endParaRPr lang="ru-RU" sz="15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60032" y="3356992"/>
            <a:ext cx="3949984" cy="1872208"/>
            <a:chOff x="0" y="2448618"/>
            <a:chExt cx="4122737" cy="1177312"/>
          </a:xfrm>
        </p:grpSpPr>
        <p:sp>
          <p:nvSpPr>
            <p:cNvPr id="10" name="Rectangle 9"/>
            <p:cNvSpPr/>
            <p:nvPr/>
          </p:nvSpPr>
          <p:spPr>
            <a:xfrm>
              <a:off x="0" y="2448618"/>
              <a:ext cx="4122737" cy="117731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0" y="2448618"/>
              <a:ext cx="4122737" cy="11773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0897" tIns="19050" rIns="106680" bIns="19050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tr-TR" sz="1500" b="0" kern="1200" dirty="0" smtClean="0">
                  <a:latin typeface="Arial" pitchFamily="34" charset="0"/>
                  <a:cs typeface="Arial" pitchFamily="34" charset="0"/>
                </a:rPr>
                <a:t>Enformatik Altyapı Geliştirme </a:t>
              </a:r>
              <a:r>
                <a:rPr lang="tr-TR" sz="1500" b="0" kern="1200" dirty="0" smtClean="0">
                  <a:latin typeface="Arial" pitchFamily="34" charset="0"/>
                  <a:cs typeface="Arial" pitchFamily="34" charset="0"/>
                </a:rPr>
                <a:t>Komisyonu</a:t>
              </a:r>
              <a:endParaRPr lang="ru-RU" sz="1500" b="0" kern="1200" dirty="0">
                <a:latin typeface="Arial" pitchFamily="34" charset="0"/>
                <a:cs typeface="Arial" pitchFamily="34" charset="0"/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1500" b="0" kern="1200" dirty="0" smtClean="0">
                  <a:latin typeface="Arial" pitchFamily="34" charset="0"/>
                  <a:cs typeface="Arial" pitchFamily="34" charset="0"/>
                </a:rPr>
                <a:t>Muayene </a:t>
              </a:r>
              <a:r>
                <a:rPr lang="tr-TR" sz="1500" b="0" kern="1200" dirty="0" smtClean="0">
                  <a:latin typeface="Arial" pitchFamily="34" charset="0"/>
                  <a:cs typeface="Arial" pitchFamily="34" charset="0"/>
                </a:rPr>
                <a:t>ve</a:t>
              </a:r>
              <a:r>
                <a:rPr lang="ru-RU" sz="1500" b="0" kern="1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500" b="0" kern="1200" dirty="0" err="1" smtClean="0">
                  <a:latin typeface="Arial" pitchFamily="34" charset="0"/>
                  <a:cs typeface="Arial" pitchFamily="34" charset="0"/>
                </a:rPr>
                <a:t>kabul</a:t>
              </a:r>
              <a:r>
                <a:rPr lang="ru-RU" sz="1500" b="0" kern="1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500" b="0" kern="1200" dirty="0" err="1" smtClean="0">
                  <a:latin typeface="Arial" pitchFamily="34" charset="0"/>
                  <a:cs typeface="Arial" pitchFamily="34" charset="0"/>
                </a:rPr>
                <a:t>komisyon</a:t>
              </a:r>
              <a:r>
                <a:rPr lang="tr-TR" sz="1500" b="0" kern="1200" dirty="0" smtClean="0">
                  <a:latin typeface="Arial" pitchFamily="34" charset="0"/>
                  <a:cs typeface="Arial" pitchFamily="34" charset="0"/>
                </a:rPr>
                <a:t>u</a:t>
              </a:r>
              <a:endParaRPr lang="ru-RU" sz="1500" b="0" kern="1200" dirty="0">
                <a:latin typeface="Arial" pitchFamily="34" charset="0"/>
                <a:cs typeface="Arial" pitchFamily="34" charset="0"/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1500" b="0" i="0" u="none" kern="1200" dirty="0" smtClean="0">
                  <a:latin typeface="Arial" pitchFamily="34" charset="0"/>
                  <a:cs typeface="Arial" pitchFamily="34" charset="0"/>
                </a:rPr>
                <a:t>Bilgisayar Malzemeleri İçin Muayene Komisyonu</a:t>
              </a:r>
              <a:r>
                <a:rPr lang="en-US" sz="1500" b="0" i="0" kern="12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1500" b="0" kern="1200" dirty="0">
                <a:latin typeface="Arial" pitchFamily="34" charset="0"/>
                <a:cs typeface="Arial" pitchFamily="34" charset="0"/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1500" b="0" i="0" u="none" kern="1200" dirty="0" smtClean="0">
                  <a:latin typeface="Arial" pitchFamily="34" charset="0"/>
                  <a:cs typeface="Arial" pitchFamily="34" charset="0"/>
                </a:rPr>
                <a:t>Web </a:t>
              </a:r>
              <a:r>
                <a:rPr lang="en-US" sz="1500" b="0" i="0" u="none" kern="1200" dirty="0" err="1" smtClean="0">
                  <a:latin typeface="Arial" pitchFamily="34" charset="0"/>
                  <a:cs typeface="Arial" pitchFamily="34" charset="0"/>
                </a:rPr>
                <a:t>sayfasi</a:t>
              </a:r>
              <a:r>
                <a:rPr lang="en-US" sz="1500" b="0" i="0" u="none" kern="1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500" b="0" i="0" u="none" kern="1200" dirty="0" err="1" smtClean="0">
                  <a:latin typeface="Arial" pitchFamily="34" charset="0"/>
                  <a:cs typeface="Arial" pitchFamily="34" charset="0"/>
                </a:rPr>
                <a:t>geliştirme</a:t>
              </a:r>
              <a:r>
                <a:rPr lang="en-US" sz="1500" b="0" i="0" u="none" kern="1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500" b="0" i="0" u="none" kern="1200" dirty="0" err="1" smtClean="0">
                  <a:latin typeface="Arial" pitchFamily="34" charset="0"/>
                  <a:cs typeface="Arial" pitchFamily="34" charset="0"/>
                </a:rPr>
                <a:t>komisyonu</a:t>
              </a:r>
              <a:r>
                <a:rPr lang="en-US" sz="1500" b="0" i="0" kern="12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1500" b="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BÖLÜM YÖNETİMİNİ OPTİMİZE ETME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19013491"/>
              </p:ext>
            </p:extLst>
          </p:nvPr>
        </p:nvGraphicFramePr>
        <p:xfrm>
          <a:off x="201609" y="1340768"/>
          <a:ext cx="8618862" cy="1783656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436477"/>
                <a:gridCol w="1436477"/>
                <a:gridCol w="1436477"/>
                <a:gridCol w="1436477"/>
                <a:gridCol w="1436477"/>
                <a:gridCol w="1436477"/>
              </a:tblGrid>
              <a:tr h="445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Dersler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Bölüm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Servis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Bölüm dışı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Zorunlu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Seçmeli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Saat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3212976"/>
            <a:ext cx="798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Bölüm içindeki ders sayısı </a:t>
            </a:r>
            <a:r>
              <a:rPr lang="ky-KG" dirty="0" smtClean="0"/>
              <a:t>37</a:t>
            </a:r>
            <a:r>
              <a:rPr lang="ky-KG" dirty="0" smtClean="0"/>
              <a:t>%, </a:t>
            </a:r>
            <a:r>
              <a:rPr lang="tr-TR" dirty="0" smtClean="0"/>
              <a:t>bölüm dışında </a:t>
            </a:r>
            <a:r>
              <a:rPr lang="ky-KG" dirty="0" smtClean="0"/>
              <a:t>63%</a:t>
            </a:r>
            <a:r>
              <a:rPr lang="tr-TR" dirty="0" smtClean="0"/>
              <a:t>. </a:t>
            </a:r>
            <a:r>
              <a:rPr lang="ky-KG" dirty="0" smtClean="0"/>
              <a:t>2012-</a:t>
            </a:r>
            <a:r>
              <a:rPr lang="tr-TR" dirty="0" smtClean="0"/>
              <a:t>yılının Güz sömestrindeki Lisans programı ders yükü aşağıdaki gibidir.</a:t>
            </a:r>
            <a:r>
              <a:rPr lang="ky-KG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06309"/>
              </p:ext>
            </p:extLst>
          </p:nvPr>
        </p:nvGraphicFramePr>
        <p:xfrm>
          <a:off x="323528" y="3933056"/>
          <a:ext cx="8352926" cy="2320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5695"/>
                <a:gridCol w="852341"/>
                <a:gridCol w="723196"/>
                <a:gridCol w="805847"/>
                <a:gridCol w="805847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Eski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41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Zorunlu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6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Seçmeli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ders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3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alan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dışı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seçmeli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DERSİN KREDİSİ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AKTS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tr-TR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16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r>
                        <a:rPr lang="en-US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program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41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Zorunlu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12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Seçmeli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ders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3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alan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dışı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seçmeli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DERSİN KREDİSİ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AKTS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3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ÖĞRENCİ BİLİMİNİ ARTTIRMAK ÜZERE YAPILMASI GEREKEN ÇALIŞMALAR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06190624"/>
              </p:ext>
            </p:extLst>
          </p:nvPr>
        </p:nvGraphicFramePr>
        <p:xfrm>
          <a:off x="201613" y="1357313"/>
          <a:ext cx="4122737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51138791"/>
              </p:ext>
            </p:extLst>
          </p:nvPr>
        </p:nvGraphicFramePr>
        <p:xfrm>
          <a:off x="4697735" y="1340768"/>
          <a:ext cx="4122737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607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BÖLÜMÜN MADDİ VE TEKNİK BAZINI GELİŞTİRME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31327445"/>
              </p:ext>
            </p:extLst>
          </p:nvPr>
        </p:nvGraphicFramePr>
        <p:xfrm>
          <a:off x="201613" y="1313156"/>
          <a:ext cx="4122737" cy="5072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931863807"/>
              </p:ext>
            </p:extLst>
          </p:nvPr>
        </p:nvGraphicFramePr>
        <p:xfrm>
          <a:off x="4702175" y="1285860"/>
          <a:ext cx="4286250" cy="5000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Arial" pitchFamily="34" charset="0"/>
                <a:cs typeface="Arial" pitchFamily="34" charset="0"/>
              </a:rPr>
              <a:t>BÖLÜM İŞİNİ GELİŞTİRMEK İÇİN RİCALAR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207928782"/>
              </p:ext>
            </p:extLst>
          </p:nvPr>
        </p:nvGraphicFramePr>
        <p:xfrm>
          <a:off x="323528" y="1285860"/>
          <a:ext cx="8664897" cy="5000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19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Öğretİm elemanlarI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785762883"/>
              </p:ext>
            </p:extLst>
          </p:nvPr>
        </p:nvGraphicFramePr>
        <p:xfrm>
          <a:off x="6357950" y="1285874"/>
          <a:ext cx="2357443" cy="2357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Content Placeholder 6" descr="people (dark).jpg"/>
          <p:cNvPicPr>
            <a:picLocks noGrp="1" noChangeAspect="1"/>
          </p:cNvPicPr>
          <p:nvPr>
            <p:ph sz="quarter" idx="17"/>
          </p:nvPr>
        </p:nvPicPr>
        <p:blipFill>
          <a:blip r:embed="rId8"/>
          <a:stretch>
            <a:fillRect/>
          </a:stretch>
        </p:blipFill>
        <p:spPr>
          <a:xfrm>
            <a:off x="2987824" y="3933057"/>
            <a:ext cx="3240360" cy="2448272"/>
          </a:xfrm>
          <a:ln>
            <a:solidFill>
              <a:schemeClr val="accent2"/>
            </a:solidFill>
          </a:ln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823778406"/>
              </p:ext>
            </p:extLst>
          </p:nvPr>
        </p:nvGraphicFramePr>
        <p:xfrm>
          <a:off x="3143240" y="1196752"/>
          <a:ext cx="2571768" cy="25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146403478"/>
              </p:ext>
            </p:extLst>
          </p:nvPr>
        </p:nvGraphicFramePr>
        <p:xfrm>
          <a:off x="142844" y="5085184"/>
          <a:ext cx="2500330" cy="1283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91391881"/>
              </p:ext>
            </p:extLst>
          </p:nvPr>
        </p:nvGraphicFramePr>
        <p:xfrm>
          <a:off x="107504" y="1194592"/>
          <a:ext cx="2592288" cy="3746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770507141"/>
              </p:ext>
            </p:extLst>
          </p:nvPr>
        </p:nvGraphicFramePr>
        <p:xfrm>
          <a:off x="6516216" y="3933056"/>
          <a:ext cx="250033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Öğretİm elemanlarI</a:t>
            </a:r>
            <a:r>
              <a:rPr lang="ky-KG" dirty="0" smtClean="0">
                <a:latin typeface="Arial" pitchFamily="34" charset="0"/>
                <a:cs typeface="Arial" pitchFamily="34" charset="0"/>
              </a:rPr>
              <a:t>– 2</a:t>
            </a:r>
            <a:endParaRPr lang="tr-TR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26021890"/>
              </p:ext>
            </p:extLst>
          </p:nvPr>
        </p:nvGraphicFramePr>
        <p:xfrm>
          <a:off x="251520" y="4293096"/>
          <a:ext cx="4032448" cy="190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217445107"/>
              </p:ext>
            </p:extLst>
          </p:nvPr>
        </p:nvGraphicFramePr>
        <p:xfrm>
          <a:off x="168275" y="1357313"/>
          <a:ext cx="8761413" cy="642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Content Placeholder 4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2493685662"/>
              </p:ext>
            </p:extLst>
          </p:nvPr>
        </p:nvGraphicFramePr>
        <p:xfrm>
          <a:off x="240282" y="2582912"/>
          <a:ext cx="411569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847"/>
                <a:gridCol w="20578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Yaş dağılımı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Sayısı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25-35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36-45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46-55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55 – </a:t>
                      </a:r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ve yukarı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4323" marR="194323"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93675570"/>
              </p:ext>
            </p:extLst>
          </p:nvPr>
        </p:nvGraphicFramePr>
        <p:xfrm>
          <a:off x="4732338" y="2428875"/>
          <a:ext cx="4197350" cy="378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4557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ÖĞRETİM ELEMANLARI</a:t>
            </a:r>
            <a:r>
              <a:rPr lang="ky-KG" dirty="0" smtClean="0">
                <a:latin typeface="Arial" pitchFamily="34" charset="0"/>
                <a:cs typeface="Arial" pitchFamily="34" charset="0"/>
              </a:rPr>
              <a:t>– 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tr-T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89364602"/>
              </p:ext>
            </p:extLst>
          </p:nvPr>
        </p:nvGraphicFramePr>
        <p:xfrm>
          <a:off x="201613" y="1357313"/>
          <a:ext cx="4122738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075"/>
                <a:gridCol w="1186417"/>
                <a:gridCol w="137424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Adı, soyadı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Güz</a:t>
                      </a:r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  (</a:t>
                      </a:r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Ders</a:t>
                      </a:r>
                      <a:r>
                        <a:rPr lang="tr-TR" sz="1500" baseline="0" dirty="0" smtClean="0">
                          <a:latin typeface="Arial" pitchFamily="34" charset="0"/>
                          <a:cs typeface="Arial" pitchFamily="34" charset="0"/>
                        </a:rPr>
                        <a:t> yükü</a:t>
                      </a:r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Bahar</a:t>
                      </a:r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Ders yükü</a:t>
                      </a:r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latin typeface="Arial" pitchFamily="34" charset="0"/>
                          <a:cs typeface="Arial" pitchFamily="34" charset="0"/>
                        </a:rPr>
                        <a:t>Prof.Dr.</a:t>
                      </a:r>
                      <a:endParaRPr lang="tr-TR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Ulan</a:t>
                      </a:r>
                      <a:r>
                        <a:rPr lang="tr-TR" sz="1500" baseline="0" dirty="0" smtClean="0">
                          <a:latin typeface="Arial" pitchFamily="34" charset="0"/>
                          <a:cs typeface="Arial" pitchFamily="34" charset="0"/>
                        </a:rPr>
                        <a:t> BRİMKULOV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latin typeface="Arial" pitchFamily="34" charset="0"/>
                          <a:cs typeface="Arial" pitchFamily="34" charset="0"/>
                        </a:rPr>
                        <a:t>Doç.Dr.</a:t>
                      </a:r>
                      <a:endParaRPr lang="tr-TR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Rayımbek SULTANOV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Bakıt ŞARŞEMBAEV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Zamirgül</a:t>
                      </a:r>
                      <a:r>
                        <a:rPr lang="tr-TR" sz="1500" baseline="0" dirty="0" smtClean="0">
                          <a:latin typeface="Arial" pitchFamily="34" charset="0"/>
                          <a:cs typeface="Arial" pitchFamily="34" charset="0"/>
                        </a:rPr>
                        <a:t> KAZAKBAEVA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98658424"/>
              </p:ext>
            </p:extLst>
          </p:nvPr>
        </p:nvGraphicFramePr>
        <p:xfrm>
          <a:off x="4571999" y="1268760"/>
          <a:ext cx="4416426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4"/>
                <a:gridCol w="358741"/>
                <a:gridCol w="828378"/>
                <a:gridCol w="121178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Adı, soyadı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Güz</a:t>
                      </a:r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Ders</a:t>
                      </a:r>
                      <a:r>
                        <a:rPr lang="tr-TR" sz="1500" baseline="0" dirty="0" smtClean="0">
                          <a:latin typeface="Arial" pitchFamily="34" charset="0"/>
                          <a:cs typeface="Arial" pitchFamily="34" charset="0"/>
                        </a:rPr>
                        <a:t> yükü</a:t>
                      </a:r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Bahar</a:t>
                      </a:r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Ders</a:t>
                      </a:r>
                      <a:r>
                        <a:rPr lang="tr-TR" sz="1500" baseline="0" dirty="0" smtClean="0">
                          <a:latin typeface="Arial" pitchFamily="34" charset="0"/>
                          <a:cs typeface="Arial" pitchFamily="34" charset="0"/>
                        </a:rPr>
                        <a:t> yükü</a:t>
                      </a:r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Öğretim Görevlileri</a:t>
                      </a:r>
                      <a:endParaRPr lang="ru-RU" sz="15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Selim ELMALI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Kenan DÖNMEZ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Aybek ADANBAEV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Mehmet KARADENİZ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Çınara CUMABAEVA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Aycarkın SAİTKIZI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Kasım BARIKTABASOV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1500" b="1" dirty="0" smtClean="0">
                          <a:latin typeface="Arial" pitchFamily="34" charset="0"/>
                          <a:cs typeface="Arial" pitchFamily="34" charset="0"/>
                        </a:rPr>
                        <a:t>DSÜ Öğretim elemanları</a:t>
                      </a:r>
                      <a:endParaRPr lang="ru-RU" sz="15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Payaz EŞENKULOV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itchFamily="34" charset="0"/>
                          <a:cs typeface="Arial" pitchFamily="34" charset="0"/>
                        </a:rPr>
                        <a:t>Burul BALTOBAEVA</a:t>
                      </a:r>
                      <a:endParaRPr lang="ru-RU" sz="1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5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tr-T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4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Bilimsel yönler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4055"/>
              </p:ext>
            </p:extLst>
          </p:nvPr>
        </p:nvGraphicFramePr>
        <p:xfrm>
          <a:off x="107504" y="1268760"/>
          <a:ext cx="8964487" cy="5091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9908"/>
                <a:gridCol w="1770824"/>
                <a:gridCol w="2463755"/>
              </a:tblGrid>
              <a:tr h="279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Esas yön adı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Yönetici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Uygulayıcılar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</a:tr>
              <a:tr h="118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</a:tr>
              <a:tr h="8888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E-Yönetim</a:t>
                      </a:r>
                      <a:r>
                        <a:rPr lang="ky-KG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y-KG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1.1.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E-Hükümet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y-KG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1.2. 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E-Bilim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U.BRİMKULOV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Ç.CUMABAEVA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ky-KG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 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BARIKTABASOV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К.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TURDAKUNOV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P. KARAZAKOV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</a:tr>
              <a:tr h="1111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Elektronik Multimedya</a:t>
                      </a:r>
                      <a:r>
                        <a:rPr lang="tr-TR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Ansiklopedisi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U. BRİMKULOV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Z. KAZAKBAEVA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ky-KG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 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MOMUNALİEV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Ç. BAYCANOVA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К.Т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URDAKUNOV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</a:tr>
              <a:tr h="6666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Kırgız Dili ve Bilgisayar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B. ŞARŞEMBAEV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B. DUŞABAEV</a:t>
                      </a:r>
                      <a:r>
                        <a:rPr lang="ky-KG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endParaRPr lang="tr-TR" sz="15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C. NURAKUN KIZI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U.</a:t>
                      </a:r>
                      <a:r>
                        <a:rPr lang="tr-TR" sz="1500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OMURKULOV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</a:tr>
              <a:tr h="444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Eğitim</a:t>
                      </a:r>
                      <a:r>
                        <a:rPr lang="tr-TR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Kurumlarının Bilgisayar alanları 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Т. 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MAYTIKOV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А. 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SAİTKIZI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Т. 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MAYTIKOV</a:t>
                      </a:r>
                      <a:endParaRPr lang="en-US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А. 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SAİTKIZI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</a:tr>
              <a:tr h="6666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Çevre ve madde</a:t>
                      </a:r>
                      <a:r>
                        <a:rPr lang="tr-TR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dağılımı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R. SULTANOV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R. SULTANOV,</a:t>
                      </a:r>
                      <a:r>
                        <a:rPr lang="tr-TR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Çevre Mühendisliği Bölümü Öğr. elemanları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</a:tr>
              <a:tr h="835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Bilişim</a:t>
                      </a:r>
                      <a:r>
                        <a:rPr lang="tr-TR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teknolojilerinin kurumlara etkisi 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К. 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DÖNMEZ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К. </a:t>
                      </a:r>
                      <a:r>
                        <a:rPr lang="tr-TR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DÖNMEZ</a:t>
                      </a:r>
                      <a:endParaRPr lang="en-US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206" marR="5920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BİLİMSEL BAŞARILAR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423941111"/>
              </p:ext>
            </p:extLst>
          </p:nvPr>
        </p:nvGraphicFramePr>
        <p:xfrm>
          <a:off x="201613" y="1285860"/>
          <a:ext cx="3441693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926055977"/>
              </p:ext>
            </p:extLst>
          </p:nvPr>
        </p:nvGraphicFramePr>
        <p:xfrm>
          <a:off x="4000496" y="1214422"/>
          <a:ext cx="4987929" cy="500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380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BÖLÜMÜN MADDİ VE TEKNİK BAZI</a:t>
            </a:r>
            <a:r>
              <a:rPr lang="ky-KG" dirty="0" smtClean="0">
                <a:latin typeface="Arial" pitchFamily="34" charset="0"/>
                <a:cs typeface="Arial" pitchFamily="34" charset="0"/>
              </a:rPr>
              <a:t> –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3741100249"/>
              </p:ext>
            </p:extLst>
          </p:nvPr>
        </p:nvGraphicFramePr>
        <p:xfrm>
          <a:off x="4702175" y="1285860"/>
          <a:ext cx="4286250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IMG_2425 (edited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58" y="3532297"/>
            <a:ext cx="3699390" cy="2827559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6" name="Content Placeholder 5" descr="IMG_2415 (edited).JPG"/>
          <p:cNvPicPr>
            <a:picLocks noGrp="1" noChangeAspect="1"/>
          </p:cNvPicPr>
          <p:nvPr>
            <p:ph sz="quarter" idx="14"/>
          </p:nvPr>
        </p:nvPicPr>
        <p:blipFill>
          <a:blip r:embed="rId8"/>
          <a:stretch>
            <a:fillRect/>
          </a:stretch>
        </p:blipFill>
        <p:spPr>
          <a:xfrm>
            <a:off x="357158" y="1214422"/>
            <a:ext cx="3683636" cy="2244716"/>
          </a:xfrm>
          <a:ln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ÖĞRENCİLER</a:t>
            </a:r>
            <a:r>
              <a:rPr lang="ky-KG" dirty="0" smtClean="0">
                <a:latin typeface="Arial" pitchFamily="34" charset="0"/>
                <a:cs typeface="Arial" pitchFamily="34" charset="0"/>
              </a:rPr>
              <a:t> –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77651104"/>
              </p:ext>
            </p:extLst>
          </p:nvPr>
        </p:nvGraphicFramePr>
        <p:xfrm>
          <a:off x="201613" y="1142985"/>
          <a:ext cx="4122737" cy="3214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604312148"/>
              </p:ext>
            </p:extLst>
          </p:nvPr>
        </p:nvGraphicFramePr>
        <p:xfrm>
          <a:off x="4702175" y="1357313"/>
          <a:ext cx="428625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83173101"/>
              </p:ext>
            </p:extLst>
          </p:nvPr>
        </p:nvGraphicFramePr>
        <p:xfrm>
          <a:off x="211084" y="4247290"/>
          <a:ext cx="4115256" cy="2078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ÖĞRENCİLER</a:t>
            </a:r>
            <a:r>
              <a:rPr lang="ky-K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y-KG" dirty="0">
                <a:latin typeface="Arial" pitchFamily="34" charset="0"/>
                <a:cs typeface="Arial" pitchFamily="34" charset="0"/>
              </a:rPr>
              <a:t>– </a:t>
            </a:r>
            <a:r>
              <a:rPr lang="ky-KG" dirty="0" smtClean="0">
                <a:latin typeface="Arial" pitchFamily="34" charset="0"/>
                <a:cs typeface="Arial" pitchFamily="34" charset="0"/>
              </a:rPr>
              <a:t>2</a:t>
            </a:r>
            <a:endParaRPr lang="tr-T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004631027"/>
              </p:ext>
            </p:extLst>
          </p:nvPr>
        </p:nvGraphicFramePr>
        <p:xfrm>
          <a:off x="4702175" y="1357313"/>
          <a:ext cx="428625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94280850"/>
              </p:ext>
            </p:extLst>
          </p:nvPr>
        </p:nvGraphicFramePr>
        <p:xfrm>
          <a:off x="201613" y="1357312"/>
          <a:ext cx="4226371" cy="5024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52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ER - SLIDE TEMPLATE">
  <a:themeElements>
    <a:clrScheme name="CED">
      <a:dk1>
        <a:srgbClr val="161B3D"/>
      </a:dk1>
      <a:lt1>
        <a:srgbClr val="FFFFFF"/>
      </a:lt1>
      <a:dk2>
        <a:srgbClr val="454F83"/>
      </a:dk2>
      <a:lt2>
        <a:srgbClr val="FFFFFF"/>
      </a:lt2>
      <a:accent1>
        <a:srgbClr val="454F83"/>
      </a:accent1>
      <a:accent2>
        <a:srgbClr val="CC0000"/>
      </a:accent2>
      <a:accent3>
        <a:srgbClr val="3366FF"/>
      </a:accent3>
      <a:accent4>
        <a:srgbClr val="C4D3F9"/>
      </a:accent4>
      <a:accent5>
        <a:srgbClr val="3A71CA"/>
      </a:accent5>
      <a:accent6>
        <a:srgbClr val="98CBFC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16998</TotalTime>
  <Words>1213</Words>
  <Application>Microsoft Office PowerPoint</Application>
  <PresentationFormat>Экран (4:3)</PresentationFormat>
  <Paragraphs>341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CENTER - SLIDE TEMPLATE</vt:lpstr>
      <vt:lpstr>Презентация PowerPoint</vt:lpstr>
      <vt:lpstr>Öğretİm elemanlarI– 1</vt:lpstr>
      <vt:lpstr>Öğretİm elemanlarI– 2</vt:lpstr>
      <vt:lpstr>ÖĞRETİM ELEMANLARI– 3 </vt:lpstr>
      <vt:lpstr>Bilimsel yönler</vt:lpstr>
      <vt:lpstr>BİLİMSEL BAŞARILAR</vt:lpstr>
      <vt:lpstr>BÖLÜMÜN MADDİ VE TEKNİK BAZI – 1</vt:lpstr>
      <vt:lpstr>ÖĞRENCİLER – 1</vt:lpstr>
      <vt:lpstr>ÖĞRENCİLER – 2</vt:lpstr>
      <vt:lpstr>ÖĞRENCİLER VE EĞİTİM KALİTESİ</vt:lpstr>
      <vt:lpstr>DERS DIŞINDA ÖĞRENCİLERİN KAZANÇLARI  VE  ÖĞRETİM ELEMANLARIN EK ÇALIŞMALARI</vt:lpstr>
      <vt:lpstr>BÖLÜM YÖNETİMİNİ OPTİMİZE ETME</vt:lpstr>
      <vt:lpstr>ÖĞRENCİ BİLİMİNİ ARTTIRMAK ÜZERE YAPILMASI GEREKEN ÇALIŞMALAR</vt:lpstr>
      <vt:lpstr>BÖLÜMÜN MADDİ VE TEKNİK BAZINI GELİŞTİRME </vt:lpstr>
      <vt:lpstr>BÖLÜM İŞİNİ GELİŞTİRMEK İÇİN RİCALAR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 Florczak</dc:creator>
  <cp:lastModifiedBy>Ryskul</cp:lastModifiedBy>
  <cp:revision>2152</cp:revision>
  <dcterms:created xsi:type="dcterms:W3CDTF">2008-12-31T12:35:12Z</dcterms:created>
  <dcterms:modified xsi:type="dcterms:W3CDTF">2012-10-02T03:43:33Z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497408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D6.2.12</vt:lpwstr>
  </property>
</Properties>
</file>